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21"/>
  </p:notesMasterIdLst>
  <p:sldIdLst>
    <p:sldId id="261" r:id="rId5"/>
    <p:sldId id="262" r:id="rId6"/>
    <p:sldId id="258" r:id="rId7"/>
    <p:sldId id="259" r:id="rId8"/>
    <p:sldId id="265" r:id="rId9"/>
    <p:sldId id="266" r:id="rId10"/>
    <p:sldId id="267" r:id="rId11"/>
    <p:sldId id="275" r:id="rId12"/>
    <p:sldId id="263" r:id="rId13"/>
    <p:sldId id="268" r:id="rId14"/>
    <p:sldId id="269" r:id="rId15"/>
    <p:sldId id="270" r:id="rId16"/>
    <p:sldId id="271" r:id="rId17"/>
    <p:sldId id="272" r:id="rId18"/>
    <p:sldId id="273" r:id="rId19"/>
    <p:sldId id="264" r:id="rId20"/>
  </p:sldIdLst>
  <p:sldSz cx="18288000" cy="10287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2" roundtripDataSignature="AMtx7mhAQ8U+wUJrHlgB+Q8oy53nAp5ii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10"/>
    <p:restoredTop sz="94672"/>
  </p:normalViewPr>
  <p:slideViewPr>
    <p:cSldViewPr snapToGrid="0">
      <p:cViewPr varScale="1">
        <p:scale>
          <a:sx n="63" d="100"/>
          <a:sy n="63" d="100"/>
        </p:scale>
        <p:origin x="35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500" dirty="0"/>
          </a:p>
        </p:txBody>
      </p:sp>
      <p:sp>
        <p:nvSpPr>
          <p:cNvPr id="230" name="Google Shape;23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6" name="Google Shape;16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688766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9" name="Google Shape;18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244028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57470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5" name="Google Shape;23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49573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8" name="Google Shape;258;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774335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6" name="Google Shape;266;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13107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6" name="Google Shape;236;p6:notes"/>
          <p:cNvSpPr txBox="1">
            <a:spLocks noGrp="1"/>
          </p:cNvSpPr>
          <p:nvPr>
            <p:ph type="body" idx="1"/>
          </p:nvPr>
        </p:nvSpPr>
        <p:spPr>
          <a:xfrm>
            <a:off x="685800" y="4400549"/>
            <a:ext cx="5486400" cy="4284663"/>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37" name="Google Shape;237;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462041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95279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1" name="Google Shape;11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89201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7" name="Google Shape;11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34167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91430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showing where spindle gauge line (machine Z0) is located. </a:t>
            </a:r>
          </a:p>
          <a:p>
            <a:r>
              <a:rPr lang="en-US" dirty="0"/>
              <a:t>Spindle gauge line locations vary between spindle types (HSK, BT-30, CAT-30, CAT-40, etc.)</a:t>
            </a:r>
          </a:p>
        </p:txBody>
      </p:sp>
      <p:sp>
        <p:nvSpPr>
          <p:cNvPr id="4" name="Slide Number Placeholder 3"/>
          <p:cNvSpPr>
            <a:spLocks noGrp="1"/>
          </p:cNvSpPr>
          <p:nvPr>
            <p:ph type="sldNum" sz="quarter" idx="5"/>
          </p:nvPr>
        </p:nvSpPr>
        <p:spPr/>
        <p:txBody>
          <a:bodyPr/>
          <a:lstStyle/>
          <a:p>
            <a:fld id="{8DF8BCAE-0380-E647-8E86-97812B38DF94}" type="slidenum">
              <a:rPr lang="en-US" smtClean="0"/>
              <a:t>8</a:t>
            </a:fld>
            <a:endParaRPr lang="en-US"/>
          </a:p>
        </p:txBody>
      </p:sp>
    </p:spTree>
    <p:extLst>
      <p:ext uri="{BB962C8B-B14F-4D97-AF65-F5344CB8AC3E}">
        <p14:creationId xmlns:p14="http://schemas.microsoft.com/office/powerpoint/2010/main" val="25547297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883136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3"/>
        <p:cNvGrpSpPr/>
        <p:nvPr/>
      </p:nvGrpSpPr>
      <p:grpSpPr>
        <a:xfrm>
          <a:off x="0" y="0"/>
          <a:ext cx="0" cy="0"/>
          <a:chOff x="0" y="0"/>
          <a:chExt cx="0" cy="0"/>
        </a:xfrm>
      </p:grpSpPr>
      <p:sp>
        <p:nvSpPr>
          <p:cNvPr id="14" name="Google Shape;14;p9"/>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ubtitle, and Content">
  <p:cSld name="Title, Subtitle, and Content">
    <p:spTree>
      <p:nvGrpSpPr>
        <p:cNvPr id="1" name="Shape 86"/>
        <p:cNvGrpSpPr/>
        <p:nvPr/>
      </p:nvGrpSpPr>
      <p:grpSpPr>
        <a:xfrm>
          <a:off x="0" y="0"/>
          <a:ext cx="0" cy="0"/>
          <a:chOff x="0" y="0"/>
          <a:chExt cx="0" cy="0"/>
        </a:xfrm>
      </p:grpSpPr>
      <p:sp>
        <p:nvSpPr>
          <p:cNvPr id="87" name="Google Shape;87;p20"/>
          <p:cNvSpPr txBox="1">
            <a:spLocks noGrp="1"/>
          </p:cNvSpPr>
          <p:nvPr>
            <p:ph type="body" idx="1"/>
          </p:nvPr>
        </p:nvSpPr>
        <p:spPr>
          <a:xfrm>
            <a:off x="736980" y="1558927"/>
            <a:ext cx="16814040"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88" name="Google Shape;88;p20"/>
          <p:cNvSpPr txBox="1">
            <a:spLocks noGrp="1"/>
          </p:cNvSpPr>
          <p:nvPr>
            <p:ph type="body" idx="2"/>
          </p:nvPr>
        </p:nvSpPr>
        <p:spPr>
          <a:xfrm>
            <a:off x="736980" y="2377440"/>
            <a:ext cx="16814040" cy="7178040"/>
          </a:xfrm>
          <a:prstGeom prst="rect">
            <a:avLst/>
          </a:prstGeom>
          <a:noFill/>
          <a:ln>
            <a:noFill/>
          </a:ln>
        </p:spPr>
        <p:txBody>
          <a:bodyPr spcFirstLastPara="1" wrap="square" lIns="0" tIns="0" rIns="0" bIns="0" anchor="t" anchorCtr="0">
            <a:normAutofit/>
          </a:bodyPr>
          <a:lstStyle>
            <a:lvl1pPr marL="457200" lvl="0" indent="-431800" algn="l">
              <a:lnSpc>
                <a:spcPct val="100000"/>
              </a:lnSpc>
              <a:spcBef>
                <a:spcPts val="4000"/>
              </a:spcBef>
              <a:spcAft>
                <a:spcPts val="0"/>
              </a:spcAft>
              <a:buSzPts val="3200"/>
              <a:buFont typeface="Arial"/>
              <a:buChar char=" "/>
              <a:defRPr b="1"/>
            </a:lvl1pPr>
            <a:lvl2pPr marL="914400" lvl="1" indent="-406400" algn="l">
              <a:lnSpc>
                <a:spcPct val="100000"/>
              </a:lnSpc>
              <a:spcBef>
                <a:spcPts val="1600"/>
              </a:spcBef>
              <a:spcAft>
                <a:spcPts val="0"/>
              </a:spcAft>
              <a:buSzPts val="2800"/>
              <a:buFont typeface="Arial"/>
              <a:buChar char=" "/>
              <a:defRPr/>
            </a:lvl2pPr>
            <a:lvl3pPr marL="1371600" lvl="2" indent="-381000" algn="l">
              <a:lnSpc>
                <a:spcPct val="100000"/>
              </a:lnSpc>
              <a:spcBef>
                <a:spcPts val="1200"/>
              </a:spcBef>
              <a:spcAft>
                <a:spcPts val="0"/>
              </a:spcAft>
              <a:buSzPts val="2400"/>
              <a:buFont typeface="Arial"/>
              <a:buChar char=" "/>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89" name="Google Shape;89;p20"/>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20"/>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 2 Column">
  <p:cSld name="Title and Content - 2 Column">
    <p:spTree>
      <p:nvGrpSpPr>
        <p:cNvPr id="1" name="Shape 91"/>
        <p:cNvGrpSpPr/>
        <p:nvPr/>
      </p:nvGrpSpPr>
      <p:grpSpPr>
        <a:xfrm>
          <a:off x="0" y="0"/>
          <a:ext cx="0" cy="0"/>
          <a:chOff x="0" y="0"/>
          <a:chExt cx="0" cy="0"/>
        </a:xfrm>
      </p:grpSpPr>
      <p:sp>
        <p:nvSpPr>
          <p:cNvPr id="92" name="Google Shape;92;p21"/>
          <p:cNvSpPr txBox="1">
            <a:spLocks noGrp="1"/>
          </p:cNvSpPr>
          <p:nvPr>
            <p:ph type="body" idx="1"/>
          </p:nvPr>
        </p:nvSpPr>
        <p:spPr>
          <a:xfrm>
            <a:off x="736980" y="2377440"/>
            <a:ext cx="8140320"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3" name="Google Shape;93;p21"/>
          <p:cNvSpPr txBox="1">
            <a:spLocks noGrp="1"/>
          </p:cNvSpPr>
          <p:nvPr>
            <p:ph type="body" idx="2"/>
          </p:nvPr>
        </p:nvSpPr>
        <p:spPr>
          <a:xfrm>
            <a:off x="9411080" y="2377440"/>
            <a:ext cx="8140320"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4" name="Google Shape;94;p21"/>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21"/>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ext, and Image">
  <p:cSld name="Title, Text, and Image">
    <p:spTree>
      <p:nvGrpSpPr>
        <p:cNvPr id="1" name="Shape 96"/>
        <p:cNvGrpSpPr/>
        <p:nvPr/>
      </p:nvGrpSpPr>
      <p:grpSpPr>
        <a:xfrm>
          <a:off x="0" y="0"/>
          <a:ext cx="0" cy="0"/>
          <a:chOff x="0" y="0"/>
          <a:chExt cx="0" cy="0"/>
        </a:xfrm>
      </p:grpSpPr>
      <p:sp>
        <p:nvSpPr>
          <p:cNvPr id="97" name="Google Shape;97;p22"/>
          <p:cNvSpPr txBox="1">
            <a:spLocks noGrp="1"/>
          </p:cNvSpPr>
          <p:nvPr>
            <p:ph type="body" idx="1"/>
          </p:nvPr>
        </p:nvSpPr>
        <p:spPr>
          <a:xfrm>
            <a:off x="736980" y="2377440"/>
            <a:ext cx="8140320"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8" name="Google Shape;98;p22"/>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22"/>
          <p:cNvSpPr>
            <a:spLocks noGrp="1"/>
          </p:cNvSpPr>
          <p:nvPr>
            <p:ph type="pic" idx="2"/>
          </p:nvPr>
        </p:nvSpPr>
        <p:spPr>
          <a:xfrm>
            <a:off x="9410705" y="2397288"/>
            <a:ext cx="8140698" cy="7158192"/>
          </a:xfrm>
          <a:prstGeom prst="rect">
            <a:avLst/>
          </a:prstGeom>
          <a:solidFill>
            <a:srgbClr val="D8D8D8"/>
          </a:solidFill>
          <a:ln>
            <a:noFill/>
          </a:ln>
        </p:spPr>
      </p:sp>
      <p:sp>
        <p:nvSpPr>
          <p:cNvPr id="100" name="Google Shape;100;p22"/>
          <p:cNvSpPr txBox="1">
            <a:spLocks noGrp="1"/>
          </p:cNvSpPr>
          <p:nvPr>
            <p:ph type="body" idx="3"/>
          </p:nvPr>
        </p:nvSpPr>
        <p:spPr>
          <a:xfrm>
            <a:off x="9407526" y="9278481"/>
            <a:ext cx="8143876" cy="276999"/>
          </a:xfrm>
          <a:prstGeom prst="rect">
            <a:avLst/>
          </a:prstGeom>
          <a:noFill/>
          <a:ln>
            <a:noFill/>
          </a:ln>
        </p:spPr>
        <p:txBody>
          <a:bodyPr spcFirstLastPara="1" wrap="square" lIns="73150" tIns="45700" rIns="73150" bIns="4570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01" name="Google Shape;101;p22"/>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102"/>
        <p:cNvGrpSpPr/>
        <p:nvPr/>
      </p:nvGrpSpPr>
      <p:grpSpPr>
        <a:xfrm>
          <a:off x="0" y="0"/>
          <a:ext cx="0" cy="0"/>
          <a:chOff x="0" y="0"/>
          <a:chExt cx="0" cy="0"/>
        </a:xfrm>
      </p:grpSpPr>
      <p:sp>
        <p:nvSpPr>
          <p:cNvPr id="103" name="Google Shape;103;p23"/>
          <p:cNvSpPr txBox="1">
            <a:spLocks noGrp="1"/>
          </p:cNvSpPr>
          <p:nvPr>
            <p:ph type="title"/>
          </p:nvPr>
        </p:nvSpPr>
        <p:spPr>
          <a:xfrm>
            <a:off x="736980" y="731521"/>
            <a:ext cx="11026396"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23"/>
          <p:cNvSpPr txBox="1">
            <a:spLocks noGrp="1"/>
          </p:cNvSpPr>
          <p:nvPr>
            <p:ph type="body" idx="1"/>
          </p:nvPr>
        </p:nvSpPr>
        <p:spPr>
          <a:xfrm>
            <a:off x="736980" y="1558927"/>
            <a:ext cx="11026396"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05" name="Google Shape;105;p23"/>
          <p:cNvSpPr txBox="1">
            <a:spLocks noGrp="1"/>
          </p:cNvSpPr>
          <p:nvPr>
            <p:ph type="body" idx="2"/>
          </p:nvPr>
        </p:nvSpPr>
        <p:spPr>
          <a:xfrm>
            <a:off x="736980" y="2377440"/>
            <a:ext cx="11026396"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06" name="Google Shape;106;p23"/>
          <p:cNvSpPr txBox="1">
            <a:spLocks noGrp="1"/>
          </p:cNvSpPr>
          <p:nvPr>
            <p:ph type="ftr" idx="11"/>
          </p:nvPr>
        </p:nvSpPr>
        <p:spPr>
          <a:xfrm>
            <a:off x="368300" y="9715500"/>
            <a:ext cx="1139507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p23"/>
          <p:cNvSpPr>
            <a:spLocks noGrp="1"/>
          </p:cNvSpPr>
          <p:nvPr>
            <p:ph type="pic" idx="3"/>
          </p:nvPr>
        </p:nvSpPr>
        <p:spPr>
          <a:xfrm>
            <a:off x="12315827" y="0"/>
            <a:ext cx="5972174" cy="10287000"/>
          </a:xfrm>
          <a:prstGeom prst="rect">
            <a:avLst/>
          </a:prstGeom>
          <a:solidFill>
            <a:schemeClr val="lt2"/>
          </a:solidFill>
          <a:ln>
            <a:noFill/>
          </a:ln>
        </p:spPr>
      </p:sp>
      <p:sp>
        <p:nvSpPr>
          <p:cNvPr id="108" name="Google Shape;108;p23"/>
          <p:cNvSpPr txBox="1">
            <a:spLocks noGrp="1"/>
          </p:cNvSpPr>
          <p:nvPr>
            <p:ph type="body" idx="4"/>
          </p:nvPr>
        </p:nvSpPr>
        <p:spPr>
          <a:xfrm>
            <a:off x="12684125" y="9835635"/>
            <a:ext cx="5235574"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Half Image Right">
  <p:cSld name="Half Image Right">
    <p:spTree>
      <p:nvGrpSpPr>
        <p:cNvPr id="1" name="Shape 109"/>
        <p:cNvGrpSpPr/>
        <p:nvPr/>
      </p:nvGrpSpPr>
      <p:grpSpPr>
        <a:xfrm>
          <a:off x="0" y="0"/>
          <a:ext cx="0" cy="0"/>
          <a:chOff x="0" y="0"/>
          <a:chExt cx="0" cy="0"/>
        </a:xfrm>
      </p:grpSpPr>
      <p:sp>
        <p:nvSpPr>
          <p:cNvPr id="110" name="Google Shape;110;p24"/>
          <p:cNvSpPr txBox="1">
            <a:spLocks noGrp="1"/>
          </p:cNvSpPr>
          <p:nvPr>
            <p:ph type="title"/>
          </p:nvPr>
        </p:nvSpPr>
        <p:spPr>
          <a:xfrm>
            <a:off x="735204" y="731521"/>
            <a:ext cx="8145272"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24"/>
          <p:cNvSpPr txBox="1">
            <a:spLocks noGrp="1"/>
          </p:cNvSpPr>
          <p:nvPr>
            <p:ph type="body" idx="1"/>
          </p:nvPr>
        </p:nvSpPr>
        <p:spPr>
          <a:xfrm>
            <a:off x="735204" y="1558927"/>
            <a:ext cx="8145272"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12" name="Google Shape;112;p24"/>
          <p:cNvSpPr txBox="1">
            <a:spLocks noGrp="1"/>
          </p:cNvSpPr>
          <p:nvPr>
            <p:ph type="body" idx="2"/>
          </p:nvPr>
        </p:nvSpPr>
        <p:spPr>
          <a:xfrm>
            <a:off x="735204" y="2377440"/>
            <a:ext cx="8145272"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13" name="Google Shape;113;p24"/>
          <p:cNvSpPr txBox="1">
            <a:spLocks noGrp="1"/>
          </p:cNvSpPr>
          <p:nvPr>
            <p:ph type="ftr" idx="11"/>
          </p:nvPr>
        </p:nvSpPr>
        <p:spPr>
          <a:xfrm>
            <a:off x="733427" y="9715500"/>
            <a:ext cx="8143874"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p24"/>
          <p:cNvSpPr>
            <a:spLocks noGrp="1"/>
          </p:cNvSpPr>
          <p:nvPr>
            <p:ph type="pic" idx="3"/>
          </p:nvPr>
        </p:nvSpPr>
        <p:spPr>
          <a:xfrm>
            <a:off x="9407526" y="0"/>
            <a:ext cx="8877300" cy="10287000"/>
          </a:xfrm>
          <a:prstGeom prst="rect">
            <a:avLst/>
          </a:prstGeom>
          <a:solidFill>
            <a:schemeClr val="lt2"/>
          </a:solidFill>
          <a:ln>
            <a:noFill/>
          </a:ln>
        </p:spPr>
      </p:sp>
      <p:sp>
        <p:nvSpPr>
          <p:cNvPr id="115" name="Google Shape;115;p24"/>
          <p:cNvSpPr txBox="1">
            <a:spLocks noGrp="1"/>
          </p:cNvSpPr>
          <p:nvPr>
            <p:ph type="body" idx="4"/>
          </p:nvPr>
        </p:nvSpPr>
        <p:spPr>
          <a:xfrm>
            <a:off x="9774240" y="9835635"/>
            <a:ext cx="8142288"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526402" y="731521"/>
            <a:ext cx="11026396"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8" name="Google Shape;118;p25"/>
          <p:cNvSpPr txBox="1">
            <a:spLocks noGrp="1"/>
          </p:cNvSpPr>
          <p:nvPr>
            <p:ph type="body" idx="1"/>
          </p:nvPr>
        </p:nvSpPr>
        <p:spPr>
          <a:xfrm>
            <a:off x="6526402" y="1558927"/>
            <a:ext cx="11026396"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19" name="Google Shape;119;p25"/>
          <p:cNvSpPr txBox="1">
            <a:spLocks noGrp="1"/>
          </p:cNvSpPr>
          <p:nvPr>
            <p:ph type="body" idx="2"/>
          </p:nvPr>
        </p:nvSpPr>
        <p:spPr>
          <a:xfrm>
            <a:off x="6526402" y="2377440"/>
            <a:ext cx="11026396"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20" name="Google Shape;120;p25"/>
          <p:cNvSpPr txBox="1">
            <a:spLocks noGrp="1"/>
          </p:cNvSpPr>
          <p:nvPr>
            <p:ph type="ftr" idx="11"/>
          </p:nvPr>
        </p:nvSpPr>
        <p:spPr>
          <a:xfrm>
            <a:off x="12687301" y="9715500"/>
            <a:ext cx="52292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25"/>
          <p:cNvSpPr>
            <a:spLocks noGrp="1"/>
          </p:cNvSpPr>
          <p:nvPr>
            <p:ph type="pic" idx="3"/>
          </p:nvPr>
        </p:nvSpPr>
        <p:spPr>
          <a:xfrm>
            <a:off x="1" y="0"/>
            <a:ext cx="5972174" cy="10287000"/>
          </a:xfrm>
          <a:prstGeom prst="rect">
            <a:avLst/>
          </a:prstGeom>
          <a:solidFill>
            <a:schemeClr val="lt2"/>
          </a:solidFill>
          <a:ln>
            <a:noFill/>
          </a:ln>
        </p:spPr>
      </p:sp>
      <p:sp>
        <p:nvSpPr>
          <p:cNvPr id="122" name="Google Shape;122;p25"/>
          <p:cNvSpPr txBox="1">
            <a:spLocks noGrp="1"/>
          </p:cNvSpPr>
          <p:nvPr>
            <p:ph type="body" idx="4"/>
          </p:nvPr>
        </p:nvSpPr>
        <p:spPr>
          <a:xfrm>
            <a:off x="366714" y="9835635"/>
            <a:ext cx="5227636"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Half Image Left">
  <p:cSld name="Half Image Left">
    <p:spTree>
      <p:nvGrpSpPr>
        <p:cNvPr id="1" name="Shape 123"/>
        <p:cNvGrpSpPr/>
        <p:nvPr/>
      </p:nvGrpSpPr>
      <p:grpSpPr>
        <a:xfrm>
          <a:off x="0" y="0"/>
          <a:ext cx="0" cy="0"/>
          <a:chOff x="0" y="0"/>
          <a:chExt cx="0" cy="0"/>
        </a:xfrm>
      </p:grpSpPr>
      <p:sp>
        <p:nvSpPr>
          <p:cNvPr id="124" name="Google Shape;124;p26"/>
          <p:cNvSpPr txBox="1">
            <a:spLocks noGrp="1"/>
          </p:cNvSpPr>
          <p:nvPr>
            <p:ph type="title"/>
          </p:nvPr>
        </p:nvSpPr>
        <p:spPr>
          <a:xfrm>
            <a:off x="9407526" y="731521"/>
            <a:ext cx="8145272"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5" name="Google Shape;125;p26"/>
          <p:cNvSpPr txBox="1">
            <a:spLocks noGrp="1"/>
          </p:cNvSpPr>
          <p:nvPr>
            <p:ph type="body" idx="1"/>
          </p:nvPr>
        </p:nvSpPr>
        <p:spPr>
          <a:xfrm>
            <a:off x="9407526" y="1558927"/>
            <a:ext cx="8145272"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26" name="Google Shape;126;p26"/>
          <p:cNvSpPr txBox="1">
            <a:spLocks noGrp="1"/>
          </p:cNvSpPr>
          <p:nvPr>
            <p:ph type="body" idx="2"/>
          </p:nvPr>
        </p:nvSpPr>
        <p:spPr>
          <a:xfrm>
            <a:off x="9407526" y="2377440"/>
            <a:ext cx="8145272"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27" name="Google Shape;127;p26"/>
          <p:cNvSpPr txBox="1">
            <a:spLocks noGrp="1"/>
          </p:cNvSpPr>
          <p:nvPr>
            <p:ph type="ftr" idx="11"/>
          </p:nvPr>
        </p:nvSpPr>
        <p:spPr>
          <a:xfrm>
            <a:off x="12687301" y="9715500"/>
            <a:ext cx="52292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p26"/>
          <p:cNvSpPr>
            <a:spLocks noGrp="1"/>
          </p:cNvSpPr>
          <p:nvPr>
            <p:ph type="pic" idx="3"/>
          </p:nvPr>
        </p:nvSpPr>
        <p:spPr>
          <a:xfrm>
            <a:off x="0" y="0"/>
            <a:ext cx="8877300" cy="10287000"/>
          </a:xfrm>
          <a:prstGeom prst="rect">
            <a:avLst/>
          </a:prstGeom>
          <a:solidFill>
            <a:schemeClr val="lt2"/>
          </a:solidFill>
          <a:ln>
            <a:noFill/>
          </a:ln>
        </p:spPr>
      </p:sp>
      <p:sp>
        <p:nvSpPr>
          <p:cNvPr id="129" name="Google Shape;129;p26"/>
          <p:cNvSpPr txBox="1">
            <a:spLocks noGrp="1"/>
          </p:cNvSpPr>
          <p:nvPr>
            <p:ph type="body" idx="4"/>
          </p:nvPr>
        </p:nvSpPr>
        <p:spPr>
          <a:xfrm>
            <a:off x="366714" y="9835635"/>
            <a:ext cx="8142288"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W Half">
  <p:cSld name="B/W Half">
    <p:spTree>
      <p:nvGrpSpPr>
        <p:cNvPr id="1" name="Shape 130"/>
        <p:cNvGrpSpPr/>
        <p:nvPr/>
      </p:nvGrpSpPr>
      <p:grpSpPr>
        <a:xfrm>
          <a:off x="0" y="0"/>
          <a:ext cx="0" cy="0"/>
          <a:chOff x="0" y="0"/>
          <a:chExt cx="0" cy="0"/>
        </a:xfrm>
      </p:grpSpPr>
      <p:sp>
        <p:nvSpPr>
          <p:cNvPr id="131" name="Google Shape;131;p27"/>
          <p:cNvSpPr/>
          <p:nvPr/>
        </p:nvSpPr>
        <p:spPr>
          <a:xfrm>
            <a:off x="9144000" y="0"/>
            <a:ext cx="9144000" cy="102870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200"/>
              <a:buFont typeface="Arial"/>
              <a:buNone/>
            </a:pPr>
            <a:endParaRPr sz="3200" b="0" i="0" u="none" strike="noStrike" cap="none">
              <a:solidFill>
                <a:schemeClr val="lt1"/>
              </a:solidFill>
              <a:latin typeface="Arial"/>
              <a:ea typeface="Arial"/>
              <a:cs typeface="Arial"/>
              <a:sym typeface="Arial"/>
            </a:endParaRPr>
          </a:p>
        </p:txBody>
      </p:sp>
      <p:sp>
        <p:nvSpPr>
          <p:cNvPr id="132" name="Google Shape;132;p27"/>
          <p:cNvSpPr txBox="1">
            <a:spLocks noGrp="1"/>
          </p:cNvSpPr>
          <p:nvPr>
            <p:ph type="title"/>
          </p:nvPr>
        </p:nvSpPr>
        <p:spPr>
          <a:xfrm>
            <a:off x="736980" y="731521"/>
            <a:ext cx="7670420" cy="1218795"/>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4400"/>
              <a:buFont typeface="Arial"/>
              <a:buNone/>
              <a:defRPr sz="44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3" name="Google Shape;133;p27"/>
          <p:cNvSpPr txBox="1">
            <a:spLocks noGrp="1"/>
          </p:cNvSpPr>
          <p:nvPr>
            <p:ph type="body" idx="1"/>
          </p:nvPr>
        </p:nvSpPr>
        <p:spPr>
          <a:xfrm>
            <a:off x="736980" y="2377440"/>
            <a:ext cx="7670420"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34" name="Google Shape;134;p27"/>
          <p:cNvSpPr txBox="1">
            <a:spLocks noGrp="1"/>
          </p:cNvSpPr>
          <p:nvPr>
            <p:ph type="body" idx="2"/>
          </p:nvPr>
        </p:nvSpPr>
        <p:spPr>
          <a:xfrm>
            <a:off x="9880600" y="731521"/>
            <a:ext cx="7670800" cy="609398"/>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4400"/>
              <a:buNone/>
              <a:defRPr sz="4400" b="1" i="0">
                <a:solidFill>
                  <a:schemeClr val="lt1"/>
                </a:solidFill>
                <a:latin typeface="Arial"/>
                <a:ea typeface="Arial"/>
                <a:cs typeface="Arial"/>
                <a:sym typeface="Arial"/>
              </a:defRPr>
            </a:lvl1pPr>
            <a:lvl2pPr marL="914400" lvl="1" indent="-457200" algn="l">
              <a:lnSpc>
                <a:spcPct val="100000"/>
              </a:lnSpc>
              <a:spcBef>
                <a:spcPts val="1600"/>
              </a:spcBef>
              <a:spcAft>
                <a:spcPts val="0"/>
              </a:spcAft>
              <a:buSzPts val="3600"/>
              <a:buChar char="o"/>
              <a:defRPr sz="3600"/>
            </a:lvl2pPr>
            <a:lvl3pPr marL="1371600" lvl="2" indent="-457200" algn="l">
              <a:lnSpc>
                <a:spcPct val="100000"/>
              </a:lnSpc>
              <a:spcBef>
                <a:spcPts val="1200"/>
              </a:spcBef>
              <a:spcAft>
                <a:spcPts val="0"/>
              </a:spcAft>
              <a:buSzPts val="3600"/>
              <a:buChar char="•"/>
              <a:defRPr sz="3600"/>
            </a:lvl3pPr>
            <a:lvl4pPr marL="1828800" lvl="3" indent="-457200" algn="l">
              <a:lnSpc>
                <a:spcPct val="100000"/>
              </a:lnSpc>
              <a:spcBef>
                <a:spcPts val="1000"/>
              </a:spcBef>
              <a:spcAft>
                <a:spcPts val="0"/>
              </a:spcAft>
              <a:buSzPts val="3600"/>
              <a:buChar char="•"/>
              <a:defRPr sz="3600"/>
            </a:lvl4pPr>
            <a:lvl5pPr marL="2286000" lvl="4" indent="-457200" algn="l">
              <a:lnSpc>
                <a:spcPct val="100000"/>
              </a:lnSpc>
              <a:spcBef>
                <a:spcPts val="800"/>
              </a:spcBef>
              <a:spcAft>
                <a:spcPts val="0"/>
              </a:spcAft>
              <a:buSzPts val="3600"/>
              <a:buChar char="•"/>
              <a:defRPr sz="3600"/>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35" name="Google Shape;135;p27"/>
          <p:cNvSpPr txBox="1">
            <a:spLocks noGrp="1"/>
          </p:cNvSpPr>
          <p:nvPr>
            <p:ph type="body" idx="3"/>
          </p:nvPr>
        </p:nvSpPr>
        <p:spPr>
          <a:xfrm>
            <a:off x="9880604" y="2377440"/>
            <a:ext cx="7670796" cy="7178040"/>
          </a:xfrm>
          <a:prstGeom prst="rect">
            <a:avLst/>
          </a:prstGeom>
          <a:noFill/>
          <a:ln>
            <a:noFill/>
          </a:ln>
        </p:spPr>
        <p:txBody>
          <a:bodyPr spcFirstLastPara="1" wrap="square" lIns="0" tIns="0" rIns="0" bIns="0" anchor="t" anchorCtr="0">
            <a:normAutofit/>
          </a:bodyPr>
          <a:lstStyle>
            <a:lvl1pPr marL="457200" lvl="0" indent="-431800" algn="l">
              <a:lnSpc>
                <a:spcPct val="100000"/>
              </a:lnSpc>
              <a:spcBef>
                <a:spcPts val="4000"/>
              </a:spcBef>
              <a:spcAft>
                <a:spcPts val="0"/>
              </a:spcAft>
              <a:buClr>
                <a:schemeClr val="lt2"/>
              </a:buClr>
              <a:buSzPts val="3200"/>
              <a:buChar char="⚫"/>
              <a:defRPr>
                <a:solidFill>
                  <a:schemeClr val="lt1"/>
                </a:solidFill>
              </a:defRPr>
            </a:lvl1pPr>
            <a:lvl2pPr marL="914400" lvl="1" indent="-406400" algn="l">
              <a:lnSpc>
                <a:spcPct val="100000"/>
              </a:lnSpc>
              <a:spcBef>
                <a:spcPts val="1600"/>
              </a:spcBef>
              <a:spcAft>
                <a:spcPts val="0"/>
              </a:spcAft>
              <a:buClr>
                <a:schemeClr val="lt2"/>
              </a:buClr>
              <a:buSzPts val="2800"/>
              <a:buChar char="o"/>
              <a:defRPr>
                <a:solidFill>
                  <a:schemeClr val="lt1"/>
                </a:solidFill>
              </a:defRPr>
            </a:lvl2pPr>
            <a:lvl3pPr marL="1371600" lvl="2" indent="-381000" algn="l">
              <a:lnSpc>
                <a:spcPct val="100000"/>
              </a:lnSpc>
              <a:spcBef>
                <a:spcPts val="1200"/>
              </a:spcBef>
              <a:spcAft>
                <a:spcPts val="0"/>
              </a:spcAft>
              <a:buClr>
                <a:schemeClr val="lt2"/>
              </a:buClr>
              <a:buSzPts val="2400"/>
              <a:buChar char="•"/>
              <a:defRPr>
                <a:solidFill>
                  <a:schemeClr val="lt1"/>
                </a:solidFill>
              </a:defRPr>
            </a:lvl3pPr>
            <a:lvl4pPr marL="1828800" lvl="3" indent="-368300" algn="l">
              <a:lnSpc>
                <a:spcPct val="100000"/>
              </a:lnSpc>
              <a:spcBef>
                <a:spcPts val="1000"/>
              </a:spcBef>
              <a:spcAft>
                <a:spcPts val="0"/>
              </a:spcAft>
              <a:buClr>
                <a:schemeClr val="lt2"/>
              </a:buClr>
              <a:buSzPts val="2200"/>
              <a:buChar char="•"/>
              <a:defRPr>
                <a:solidFill>
                  <a:schemeClr val="lt1"/>
                </a:solidFill>
              </a:defRPr>
            </a:lvl4pPr>
            <a:lvl5pPr marL="2286000" lvl="4" indent="-368300" algn="l">
              <a:lnSpc>
                <a:spcPct val="100000"/>
              </a:lnSpc>
              <a:spcBef>
                <a:spcPts val="800"/>
              </a:spcBef>
              <a:spcAft>
                <a:spcPts val="0"/>
              </a:spcAft>
              <a:buClr>
                <a:schemeClr val="lt2"/>
              </a:buClr>
              <a:buSzPts val="2200"/>
              <a:buChar char="•"/>
              <a:defRPr>
                <a:solidFill>
                  <a:schemeClr val="lt1"/>
                </a:solidFill>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36" name="Google Shape;136;p27"/>
          <p:cNvSpPr txBox="1">
            <a:spLocks noGrp="1"/>
          </p:cNvSpPr>
          <p:nvPr>
            <p:ph type="ftr" idx="11"/>
          </p:nvPr>
        </p:nvSpPr>
        <p:spPr>
          <a:xfrm>
            <a:off x="9407526" y="9715500"/>
            <a:ext cx="8509000"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with Subtitle">
  <p:cSld name="Title with Subtitle">
    <p:spTree>
      <p:nvGrpSpPr>
        <p:cNvPr id="1" name="Shape 137"/>
        <p:cNvGrpSpPr/>
        <p:nvPr/>
      </p:nvGrpSpPr>
      <p:grpSpPr>
        <a:xfrm>
          <a:off x="0" y="0"/>
          <a:ext cx="0" cy="0"/>
          <a:chOff x="0" y="0"/>
          <a:chExt cx="0" cy="0"/>
        </a:xfrm>
      </p:grpSpPr>
      <p:sp>
        <p:nvSpPr>
          <p:cNvPr id="138" name="Google Shape;138;p28"/>
          <p:cNvSpPr txBox="1">
            <a:spLocks noGrp="1"/>
          </p:cNvSpPr>
          <p:nvPr>
            <p:ph type="body" idx="1"/>
          </p:nvPr>
        </p:nvSpPr>
        <p:spPr>
          <a:xfrm>
            <a:off x="736980" y="1558927"/>
            <a:ext cx="16814040"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39" name="Google Shape;139;p28"/>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0" name="Google Shape;140;p28"/>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Keyword Slide">
  <p:cSld name="Keyword Slide">
    <p:spTree>
      <p:nvGrpSpPr>
        <p:cNvPr id="1" name="Shape 141"/>
        <p:cNvGrpSpPr/>
        <p:nvPr/>
      </p:nvGrpSpPr>
      <p:grpSpPr>
        <a:xfrm>
          <a:off x="0" y="0"/>
          <a:ext cx="0" cy="0"/>
          <a:chOff x="0" y="0"/>
          <a:chExt cx="0" cy="0"/>
        </a:xfrm>
      </p:grpSpPr>
      <p:sp>
        <p:nvSpPr>
          <p:cNvPr id="142" name="Google Shape;142;p29"/>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dk1"/>
              </a:buClr>
              <a:buSzPts val="13200"/>
              <a:buFont typeface="Arial"/>
              <a:buNone/>
              <a:defRPr sz="132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3" name="Google Shape;143;p29"/>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Learning Objectives">
  <p:cSld name="Learning Objectives">
    <p:spTree>
      <p:nvGrpSpPr>
        <p:cNvPr id="1" name="Shape 15"/>
        <p:cNvGrpSpPr/>
        <p:nvPr/>
      </p:nvGrpSpPr>
      <p:grpSpPr>
        <a:xfrm>
          <a:off x="0" y="0"/>
          <a:ext cx="0" cy="0"/>
          <a:chOff x="0" y="0"/>
          <a:chExt cx="0" cy="0"/>
        </a:xfrm>
      </p:grpSpPr>
      <p:sp>
        <p:nvSpPr>
          <p:cNvPr id="16" name="Google Shape;16;p10"/>
          <p:cNvSpPr txBox="1">
            <a:spLocks noGrp="1"/>
          </p:cNvSpPr>
          <p:nvPr>
            <p:ph type="body" idx="1"/>
          </p:nvPr>
        </p:nvSpPr>
        <p:spPr>
          <a:xfrm>
            <a:off x="736980" y="2377440"/>
            <a:ext cx="16814040" cy="7178040"/>
          </a:xfrm>
          <a:prstGeom prst="rect">
            <a:avLst/>
          </a:prstGeom>
          <a:noFill/>
          <a:ln>
            <a:noFill/>
          </a:ln>
        </p:spPr>
        <p:txBody>
          <a:bodyPr spcFirstLastPara="1" wrap="square" lIns="0" tIns="0" rIns="0" bIns="0" anchor="t" anchorCtr="0">
            <a:normAutofit/>
          </a:bodyPr>
          <a:lstStyle>
            <a:lvl1pPr marL="457200" lvl="0" indent="-431800" algn="l">
              <a:lnSpc>
                <a:spcPct val="100000"/>
              </a:lnSpc>
              <a:spcBef>
                <a:spcPts val="4000"/>
              </a:spcBef>
              <a:spcAft>
                <a:spcPts val="0"/>
              </a:spcAft>
              <a:buSzPts val="32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7" name="Google Shape;17;p10"/>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10"/>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Keyword Slide (Dark)">
  <p:cSld name="Keyword Slide (Dark)">
    <p:bg>
      <p:bgPr>
        <a:solidFill>
          <a:schemeClr val="dk1"/>
        </a:solidFill>
        <a:effectLst/>
      </p:bgPr>
    </p:bg>
    <p:spTree>
      <p:nvGrpSpPr>
        <p:cNvPr id="1" name="Shape 144"/>
        <p:cNvGrpSpPr/>
        <p:nvPr/>
      </p:nvGrpSpPr>
      <p:grpSpPr>
        <a:xfrm>
          <a:off x="0" y="0"/>
          <a:ext cx="0" cy="0"/>
          <a:chOff x="0" y="0"/>
          <a:chExt cx="0" cy="0"/>
        </a:xfrm>
      </p:grpSpPr>
      <p:sp>
        <p:nvSpPr>
          <p:cNvPr id="145" name="Google Shape;145;p30"/>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lt1"/>
              </a:buClr>
              <a:buSzPts val="13200"/>
              <a:buFont typeface="Arial"/>
              <a:buNone/>
              <a:defRPr sz="132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6" name="Google Shape;146;p30"/>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Image Keyword Slide">
  <p:cSld name="Image Keyword Slide">
    <p:spTree>
      <p:nvGrpSpPr>
        <p:cNvPr id="1" name="Shape 147"/>
        <p:cNvGrpSpPr/>
        <p:nvPr/>
      </p:nvGrpSpPr>
      <p:grpSpPr>
        <a:xfrm>
          <a:off x="0" y="0"/>
          <a:ext cx="0" cy="0"/>
          <a:chOff x="0" y="0"/>
          <a:chExt cx="0" cy="0"/>
        </a:xfrm>
      </p:grpSpPr>
      <p:sp>
        <p:nvSpPr>
          <p:cNvPr id="148" name="Google Shape;148;p31"/>
          <p:cNvSpPr>
            <a:spLocks noGrp="1"/>
          </p:cNvSpPr>
          <p:nvPr>
            <p:ph type="pic" idx="2"/>
          </p:nvPr>
        </p:nvSpPr>
        <p:spPr>
          <a:xfrm>
            <a:off x="0" y="0"/>
            <a:ext cx="18288000" cy="10287000"/>
          </a:xfrm>
          <a:prstGeom prst="rect">
            <a:avLst/>
          </a:prstGeom>
          <a:solidFill>
            <a:srgbClr val="D8D8D8"/>
          </a:solidFill>
          <a:ln>
            <a:noFill/>
          </a:ln>
        </p:spPr>
      </p:sp>
      <p:sp>
        <p:nvSpPr>
          <p:cNvPr id="149" name="Google Shape;149;p31"/>
          <p:cNvSpPr txBox="1">
            <a:spLocks noGrp="1"/>
          </p:cNvSpPr>
          <p:nvPr>
            <p:ph type="body" idx="1"/>
          </p:nvPr>
        </p:nvSpPr>
        <p:spPr>
          <a:xfrm>
            <a:off x="373180" y="9835635"/>
            <a:ext cx="8770820"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rgbClr val="7F7F7F"/>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50" name="Google Shape;150;p31"/>
          <p:cNvSpPr/>
          <p:nvPr/>
        </p:nvSpPr>
        <p:spPr>
          <a:xfrm>
            <a:off x="0" y="0"/>
            <a:ext cx="18288000" cy="10287000"/>
          </a:xfrm>
          <a:prstGeom prst="rect">
            <a:avLst/>
          </a:prstGeom>
          <a:solidFill>
            <a:schemeClr val="lt1">
              <a:alpha val="84313"/>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7200"/>
              <a:buFont typeface="Arial"/>
              <a:buNone/>
            </a:pPr>
            <a:endParaRPr sz="7200" b="0" i="0" u="none" strike="noStrike" cap="none">
              <a:solidFill>
                <a:schemeClr val="lt1"/>
              </a:solidFill>
              <a:latin typeface="Arial"/>
              <a:ea typeface="Arial"/>
              <a:cs typeface="Arial"/>
              <a:sym typeface="Arial"/>
            </a:endParaRPr>
          </a:p>
        </p:txBody>
      </p:sp>
      <p:sp>
        <p:nvSpPr>
          <p:cNvPr id="151" name="Google Shape;151;p31"/>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dk1"/>
              </a:buClr>
              <a:buSzPts val="13200"/>
              <a:buFont typeface="Arial"/>
              <a:buNone/>
              <a:defRPr sz="132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2" name="Google Shape;152;p31"/>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Pause Slide">
  <p:cSld name="Pause Slide">
    <p:spTree>
      <p:nvGrpSpPr>
        <p:cNvPr id="1" name="Shape 153"/>
        <p:cNvGrpSpPr/>
        <p:nvPr/>
      </p:nvGrpSpPr>
      <p:grpSpPr>
        <a:xfrm>
          <a:off x="0" y="0"/>
          <a:ext cx="0" cy="0"/>
          <a:chOff x="0" y="0"/>
          <a:chExt cx="0" cy="0"/>
        </a:xfrm>
      </p:grpSpPr>
      <p:pic>
        <p:nvPicPr>
          <p:cNvPr id="154" name="Google Shape;154;p32"/>
          <p:cNvPicPr preferRelativeResize="0"/>
          <p:nvPr/>
        </p:nvPicPr>
        <p:blipFill rotWithShape="1">
          <a:blip r:embed="rId2">
            <a:alphaModFix/>
          </a:blip>
          <a:srcRect/>
          <a:stretch/>
        </p:blipFill>
        <p:spPr>
          <a:xfrm>
            <a:off x="0" y="0"/>
            <a:ext cx="18288000" cy="10287000"/>
          </a:xfrm>
          <a:prstGeom prst="rect">
            <a:avLst/>
          </a:prstGeom>
          <a:noFill/>
          <a:ln>
            <a:noFill/>
          </a:ln>
        </p:spPr>
      </p:pic>
      <p:sp>
        <p:nvSpPr>
          <p:cNvPr id="155" name="Google Shape;155;p32"/>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dk1"/>
              </a:buClr>
              <a:buSzPts val="13200"/>
              <a:buFont typeface="Arial"/>
              <a:buNone/>
              <a:defRPr sz="132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p32"/>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Image Slide">
  <p:cSld name="Image Slide">
    <p:spTree>
      <p:nvGrpSpPr>
        <p:cNvPr id="1" name="Shape 157"/>
        <p:cNvGrpSpPr/>
        <p:nvPr/>
      </p:nvGrpSpPr>
      <p:grpSpPr>
        <a:xfrm>
          <a:off x="0" y="0"/>
          <a:ext cx="0" cy="0"/>
          <a:chOff x="0" y="0"/>
          <a:chExt cx="0" cy="0"/>
        </a:xfrm>
      </p:grpSpPr>
      <p:sp>
        <p:nvSpPr>
          <p:cNvPr id="158" name="Google Shape;158;p33"/>
          <p:cNvSpPr>
            <a:spLocks noGrp="1"/>
          </p:cNvSpPr>
          <p:nvPr>
            <p:ph type="pic" idx="2"/>
          </p:nvPr>
        </p:nvSpPr>
        <p:spPr>
          <a:xfrm>
            <a:off x="0" y="0"/>
            <a:ext cx="18288000" cy="10287000"/>
          </a:xfrm>
          <a:prstGeom prst="rect">
            <a:avLst/>
          </a:prstGeom>
          <a:solidFill>
            <a:srgbClr val="D8D8D8"/>
          </a:solidFill>
          <a:ln>
            <a:noFill/>
          </a:ln>
        </p:spPr>
      </p:sp>
      <p:sp>
        <p:nvSpPr>
          <p:cNvPr id="159" name="Google Shape;159;p33"/>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0" name="Google Shape;160;p33"/>
          <p:cNvSpPr txBox="1">
            <a:spLocks noGrp="1"/>
          </p:cNvSpPr>
          <p:nvPr>
            <p:ph type="body" idx="1"/>
          </p:nvPr>
        </p:nvSpPr>
        <p:spPr>
          <a:xfrm>
            <a:off x="366713" y="9835635"/>
            <a:ext cx="8510586"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rgbClr val="7F7F7F"/>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7"/>
        <p:cNvGrpSpPr/>
        <p:nvPr/>
      </p:nvGrpSpPr>
      <p:grpSpPr>
        <a:xfrm>
          <a:off x="0" y="0"/>
          <a:ext cx="0" cy="0"/>
          <a:chOff x="0" y="0"/>
          <a:chExt cx="0" cy="0"/>
        </a:xfrm>
      </p:grpSpPr>
      <p:sp>
        <p:nvSpPr>
          <p:cNvPr id="18" name="Google Shape;18;p16"/>
          <p:cNvSpPr txBox="1">
            <a:spLocks noGrp="1"/>
          </p:cNvSpPr>
          <p:nvPr>
            <p:ph type="title"/>
          </p:nvPr>
        </p:nvSpPr>
        <p:spPr>
          <a:xfrm>
            <a:off x="1257300" y="547688"/>
            <a:ext cx="15773400" cy="198834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6"/>
          <p:cNvSpPr txBox="1">
            <a:spLocks noGrp="1"/>
          </p:cNvSpPr>
          <p:nvPr>
            <p:ph type="body" idx="1"/>
          </p:nvPr>
        </p:nvSpPr>
        <p:spPr>
          <a:xfrm>
            <a:off x="1257300" y="2738438"/>
            <a:ext cx="15773400" cy="6527007"/>
          </a:xfrm>
          <a:prstGeom prst="rect">
            <a:avLst/>
          </a:prstGeom>
          <a:noFill/>
          <a:ln>
            <a:noFill/>
          </a:ln>
        </p:spPr>
        <p:txBody>
          <a:bodyPr spcFirstLastPara="1" wrap="square" lIns="91425" tIns="45700" rIns="91425" bIns="45700" anchor="t" anchorCtr="0">
            <a:normAutofit/>
          </a:bodyPr>
          <a:lstStyle>
            <a:lvl1pPr marL="685800" lvl="0" indent="-514350" algn="l">
              <a:lnSpc>
                <a:spcPct val="90000"/>
              </a:lnSpc>
              <a:spcBef>
                <a:spcPts val="1500"/>
              </a:spcBef>
              <a:spcAft>
                <a:spcPts val="0"/>
              </a:spcAft>
              <a:buClr>
                <a:schemeClr val="dk1"/>
              </a:buClr>
              <a:buSzPts val="1800"/>
              <a:buChar char="•"/>
              <a:defRPr/>
            </a:lvl1pPr>
            <a:lvl2pPr marL="1371600" lvl="1" indent="-514350" algn="l">
              <a:lnSpc>
                <a:spcPct val="90000"/>
              </a:lnSpc>
              <a:spcBef>
                <a:spcPts val="750"/>
              </a:spcBef>
              <a:spcAft>
                <a:spcPts val="0"/>
              </a:spcAft>
              <a:buClr>
                <a:schemeClr val="dk1"/>
              </a:buClr>
              <a:buSzPts val="1800"/>
              <a:buChar char="•"/>
              <a:defRPr/>
            </a:lvl2pPr>
            <a:lvl3pPr marL="2057400" lvl="2" indent="-514350" algn="l">
              <a:lnSpc>
                <a:spcPct val="90000"/>
              </a:lnSpc>
              <a:spcBef>
                <a:spcPts val="750"/>
              </a:spcBef>
              <a:spcAft>
                <a:spcPts val="0"/>
              </a:spcAft>
              <a:buClr>
                <a:schemeClr val="dk1"/>
              </a:buClr>
              <a:buSzPts val="1800"/>
              <a:buChar char="•"/>
              <a:defRPr/>
            </a:lvl3pPr>
            <a:lvl4pPr marL="2743200" lvl="3" indent="-514350" algn="l">
              <a:lnSpc>
                <a:spcPct val="90000"/>
              </a:lnSpc>
              <a:spcBef>
                <a:spcPts val="750"/>
              </a:spcBef>
              <a:spcAft>
                <a:spcPts val="0"/>
              </a:spcAft>
              <a:buClr>
                <a:schemeClr val="dk1"/>
              </a:buClr>
              <a:buSzPts val="1800"/>
              <a:buChar char="•"/>
              <a:defRPr/>
            </a:lvl4pPr>
            <a:lvl5pPr marL="3429000" lvl="4" indent="-514350" algn="l">
              <a:lnSpc>
                <a:spcPct val="90000"/>
              </a:lnSpc>
              <a:spcBef>
                <a:spcPts val="750"/>
              </a:spcBef>
              <a:spcAft>
                <a:spcPts val="0"/>
              </a:spcAft>
              <a:buClr>
                <a:schemeClr val="dk1"/>
              </a:buClr>
              <a:buSzPts val="1800"/>
              <a:buChar char="•"/>
              <a:defRPr/>
            </a:lvl5pPr>
            <a:lvl6pPr marL="4114800" lvl="5" indent="-514350" algn="l">
              <a:lnSpc>
                <a:spcPct val="90000"/>
              </a:lnSpc>
              <a:spcBef>
                <a:spcPts val="750"/>
              </a:spcBef>
              <a:spcAft>
                <a:spcPts val="0"/>
              </a:spcAft>
              <a:buClr>
                <a:schemeClr val="dk1"/>
              </a:buClr>
              <a:buSzPts val="1800"/>
              <a:buChar char="•"/>
              <a:defRPr/>
            </a:lvl6pPr>
            <a:lvl7pPr marL="4800600" lvl="6" indent="-514350" algn="l">
              <a:lnSpc>
                <a:spcPct val="90000"/>
              </a:lnSpc>
              <a:spcBef>
                <a:spcPts val="750"/>
              </a:spcBef>
              <a:spcAft>
                <a:spcPts val="0"/>
              </a:spcAft>
              <a:buClr>
                <a:schemeClr val="dk1"/>
              </a:buClr>
              <a:buSzPts val="1800"/>
              <a:buChar char="•"/>
              <a:defRPr/>
            </a:lvl7pPr>
            <a:lvl8pPr marL="5486400" lvl="7" indent="-514350" algn="l">
              <a:lnSpc>
                <a:spcPct val="90000"/>
              </a:lnSpc>
              <a:spcBef>
                <a:spcPts val="750"/>
              </a:spcBef>
              <a:spcAft>
                <a:spcPts val="0"/>
              </a:spcAft>
              <a:buClr>
                <a:schemeClr val="dk1"/>
              </a:buClr>
              <a:buSzPts val="1800"/>
              <a:buChar char="•"/>
              <a:defRPr/>
            </a:lvl8pPr>
            <a:lvl9pPr marL="6172200" lvl="8" indent="-514350" algn="l">
              <a:lnSpc>
                <a:spcPct val="90000"/>
              </a:lnSpc>
              <a:spcBef>
                <a:spcPts val="750"/>
              </a:spcBef>
              <a:spcAft>
                <a:spcPts val="0"/>
              </a:spcAft>
              <a:buClr>
                <a:schemeClr val="dk1"/>
              </a:buClr>
              <a:buSzPts val="1800"/>
              <a:buChar char="•"/>
              <a:defRPr/>
            </a:lvl9pPr>
          </a:lstStyle>
          <a:p>
            <a:endParaRPr/>
          </a:p>
        </p:txBody>
      </p:sp>
      <p:sp>
        <p:nvSpPr>
          <p:cNvPr id="20" name="Google Shape;20;p16"/>
          <p:cNvSpPr txBox="1">
            <a:spLocks noGrp="1"/>
          </p:cNvSpPr>
          <p:nvPr>
            <p:ph type="dt" idx="10"/>
          </p:nvPr>
        </p:nvSpPr>
        <p:spPr>
          <a:xfrm>
            <a:off x="1257300" y="9534526"/>
            <a:ext cx="4114800" cy="54768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6"/>
          <p:cNvSpPr txBox="1">
            <a:spLocks noGrp="1"/>
          </p:cNvSpPr>
          <p:nvPr>
            <p:ph type="ftr" idx="11"/>
          </p:nvPr>
        </p:nvSpPr>
        <p:spPr>
          <a:xfrm>
            <a:off x="6057900" y="9534526"/>
            <a:ext cx="6172200" cy="54768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6"/>
          <p:cNvSpPr txBox="1">
            <a:spLocks noGrp="1"/>
          </p:cNvSpPr>
          <p:nvPr>
            <p:ph type="sldNum" idx="12"/>
          </p:nvPr>
        </p:nvSpPr>
        <p:spPr>
          <a:xfrm>
            <a:off x="12915900" y="9534526"/>
            <a:ext cx="4114800" cy="547688"/>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9649594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23"/>
        <p:cNvGrpSpPr/>
        <p:nvPr/>
      </p:nvGrpSpPr>
      <p:grpSpPr>
        <a:xfrm>
          <a:off x="0" y="0"/>
          <a:ext cx="0" cy="0"/>
          <a:chOff x="0" y="0"/>
          <a:chExt cx="0" cy="0"/>
        </a:xfrm>
      </p:grpSpPr>
      <p:sp>
        <p:nvSpPr>
          <p:cNvPr id="24" name="Google Shape;24;p17"/>
          <p:cNvSpPr txBox="1">
            <a:spLocks noGrp="1"/>
          </p:cNvSpPr>
          <p:nvPr>
            <p:ph type="title"/>
          </p:nvPr>
        </p:nvSpPr>
        <p:spPr>
          <a:xfrm>
            <a:off x="1257300" y="547688"/>
            <a:ext cx="15773400" cy="198834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7"/>
          <p:cNvSpPr txBox="1">
            <a:spLocks noGrp="1"/>
          </p:cNvSpPr>
          <p:nvPr>
            <p:ph type="body" idx="1"/>
          </p:nvPr>
        </p:nvSpPr>
        <p:spPr>
          <a:xfrm>
            <a:off x="1257300" y="2738438"/>
            <a:ext cx="7772400" cy="6527007"/>
          </a:xfrm>
          <a:prstGeom prst="rect">
            <a:avLst/>
          </a:prstGeom>
          <a:noFill/>
          <a:ln>
            <a:noFill/>
          </a:ln>
        </p:spPr>
        <p:txBody>
          <a:bodyPr spcFirstLastPara="1" wrap="square" lIns="91425" tIns="45700" rIns="91425" bIns="45700" anchor="t" anchorCtr="0">
            <a:normAutofit/>
          </a:bodyPr>
          <a:lstStyle>
            <a:lvl1pPr marL="685800" lvl="0" indent="-514350" algn="l">
              <a:lnSpc>
                <a:spcPct val="90000"/>
              </a:lnSpc>
              <a:spcBef>
                <a:spcPts val="1500"/>
              </a:spcBef>
              <a:spcAft>
                <a:spcPts val="0"/>
              </a:spcAft>
              <a:buClr>
                <a:schemeClr val="dk1"/>
              </a:buClr>
              <a:buSzPts val="1800"/>
              <a:buChar char="•"/>
              <a:defRPr/>
            </a:lvl1pPr>
            <a:lvl2pPr marL="1371600" lvl="1" indent="-514350" algn="l">
              <a:lnSpc>
                <a:spcPct val="90000"/>
              </a:lnSpc>
              <a:spcBef>
                <a:spcPts val="750"/>
              </a:spcBef>
              <a:spcAft>
                <a:spcPts val="0"/>
              </a:spcAft>
              <a:buClr>
                <a:schemeClr val="dk1"/>
              </a:buClr>
              <a:buSzPts val="1800"/>
              <a:buChar char="•"/>
              <a:defRPr/>
            </a:lvl2pPr>
            <a:lvl3pPr marL="2057400" lvl="2" indent="-514350" algn="l">
              <a:lnSpc>
                <a:spcPct val="90000"/>
              </a:lnSpc>
              <a:spcBef>
                <a:spcPts val="750"/>
              </a:spcBef>
              <a:spcAft>
                <a:spcPts val="0"/>
              </a:spcAft>
              <a:buClr>
                <a:schemeClr val="dk1"/>
              </a:buClr>
              <a:buSzPts val="1800"/>
              <a:buChar char="•"/>
              <a:defRPr/>
            </a:lvl3pPr>
            <a:lvl4pPr marL="2743200" lvl="3" indent="-514350" algn="l">
              <a:lnSpc>
                <a:spcPct val="90000"/>
              </a:lnSpc>
              <a:spcBef>
                <a:spcPts val="750"/>
              </a:spcBef>
              <a:spcAft>
                <a:spcPts val="0"/>
              </a:spcAft>
              <a:buClr>
                <a:schemeClr val="dk1"/>
              </a:buClr>
              <a:buSzPts val="1800"/>
              <a:buChar char="•"/>
              <a:defRPr/>
            </a:lvl4pPr>
            <a:lvl5pPr marL="3429000" lvl="4" indent="-514350" algn="l">
              <a:lnSpc>
                <a:spcPct val="90000"/>
              </a:lnSpc>
              <a:spcBef>
                <a:spcPts val="750"/>
              </a:spcBef>
              <a:spcAft>
                <a:spcPts val="0"/>
              </a:spcAft>
              <a:buClr>
                <a:schemeClr val="dk1"/>
              </a:buClr>
              <a:buSzPts val="1800"/>
              <a:buChar char="•"/>
              <a:defRPr/>
            </a:lvl5pPr>
            <a:lvl6pPr marL="4114800" lvl="5" indent="-514350" algn="l">
              <a:lnSpc>
                <a:spcPct val="90000"/>
              </a:lnSpc>
              <a:spcBef>
                <a:spcPts val="750"/>
              </a:spcBef>
              <a:spcAft>
                <a:spcPts val="0"/>
              </a:spcAft>
              <a:buClr>
                <a:schemeClr val="dk1"/>
              </a:buClr>
              <a:buSzPts val="1800"/>
              <a:buChar char="•"/>
              <a:defRPr/>
            </a:lvl6pPr>
            <a:lvl7pPr marL="4800600" lvl="6" indent="-514350" algn="l">
              <a:lnSpc>
                <a:spcPct val="90000"/>
              </a:lnSpc>
              <a:spcBef>
                <a:spcPts val="750"/>
              </a:spcBef>
              <a:spcAft>
                <a:spcPts val="0"/>
              </a:spcAft>
              <a:buClr>
                <a:schemeClr val="dk1"/>
              </a:buClr>
              <a:buSzPts val="1800"/>
              <a:buChar char="•"/>
              <a:defRPr/>
            </a:lvl7pPr>
            <a:lvl8pPr marL="5486400" lvl="7" indent="-514350" algn="l">
              <a:lnSpc>
                <a:spcPct val="90000"/>
              </a:lnSpc>
              <a:spcBef>
                <a:spcPts val="750"/>
              </a:spcBef>
              <a:spcAft>
                <a:spcPts val="0"/>
              </a:spcAft>
              <a:buClr>
                <a:schemeClr val="dk1"/>
              </a:buClr>
              <a:buSzPts val="1800"/>
              <a:buChar char="•"/>
              <a:defRPr/>
            </a:lvl8pPr>
            <a:lvl9pPr marL="6172200" lvl="8" indent="-514350" algn="l">
              <a:lnSpc>
                <a:spcPct val="90000"/>
              </a:lnSpc>
              <a:spcBef>
                <a:spcPts val="750"/>
              </a:spcBef>
              <a:spcAft>
                <a:spcPts val="0"/>
              </a:spcAft>
              <a:buClr>
                <a:schemeClr val="dk1"/>
              </a:buClr>
              <a:buSzPts val="1800"/>
              <a:buChar char="•"/>
              <a:defRPr/>
            </a:lvl9pPr>
          </a:lstStyle>
          <a:p>
            <a:endParaRPr/>
          </a:p>
        </p:txBody>
      </p:sp>
      <p:sp>
        <p:nvSpPr>
          <p:cNvPr id="26" name="Google Shape;26;p17"/>
          <p:cNvSpPr txBox="1">
            <a:spLocks noGrp="1"/>
          </p:cNvSpPr>
          <p:nvPr>
            <p:ph type="body" idx="2"/>
          </p:nvPr>
        </p:nvSpPr>
        <p:spPr>
          <a:xfrm>
            <a:off x="9258300" y="2738438"/>
            <a:ext cx="7772400" cy="6527007"/>
          </a:xfrm>
          <a:prstGeom prst="rect">
            <a:avLst/>
          </a:prstGeom>
          <a:noFill/>
          <a:ln>
            <a:noFill/>
          </a:ln>
        </p:spPr>
        <p:txBody>
          <a:bodyPr spcFirstLastPara="1" wrap="square" lIns="91425" tIns="45700" rIns="91425" bIns="45700" anchor="t" anchorCtr="0">
            <a:normAutofit/>
          </a:bodyPr>
          <a:lstStyle>
            <a:lvl1pPr marL="685800" lvl="0" indent="-514350" algn="l">
              <a:lnSpc>
                <a:spcPct val="90000"/>
              </a:lnSpc>
              <a:spcBef>
                <a:spcPts val="1500"/>
              </a:spcBef>
              <a:spcAft>
                <a:spcPts val="0"/>
              </a:spcAft>
              <a:buClr>
                <a:schemeClr val="dk1"/>
              </a:buClr>
              <a:buSzPts val="1800"/>
              <a:buChar char="•"/>
              <a:defRPr/>
            </a:lvl1pPr>
            <a:lvl2pPr marL="1371600" lvl="1" indent="-514350" algn="l">
              <a:lnSpc>
                <a:spcPct val="90000"/>
              </a:lnSpc>
              <a:spcBef>
                <a:spcPts val="750"/>
              </a:spcBef>
              <a:spcAft>
                <a:spcPts val="0"/>
              </a:spcAft>
              <a:buClr>
                <a:schemeClr val="dk1"/>
              </a:buClr>
              <a:buSzPts val="1800"/>
              <a:buChar char="•"/>
              <a:defRPr/>
            </a:lvl2pPr>
            <a:lvl3pPr marL="2057400" lvl="2" indent="-514350" algn="l">
              <a:lnSpc>
                <a:spcPct val="90000"/>
              </a:lnSpc>
              <a:spcBef>
                <a:spcPts val="750"/>
              </a:spcBef>
              <a:spcAft>
                <a:spcPts val="0"/>
              </a:spcAft>
              <a:buClr>
                <a:schemeClr val="dk1"/>
              </a:buClr>
              <a:buSzPts val="1800"/>
              <a:buChar char="•"/>
              <a:defRPr/>
            </a:lvl3pPr>
            <a:lvl4pPr marL="2743200" lvl="3" indent="-514350" algn="l">
              <a:lnSpc>
                <a:spcPct val="90000"/>
              </a:lnSpc>
              <a:spcBef>
                <a:spcPts val="750"/>
              </a:spcBef>
              <a:spcAft>
                <a:spcPts val="0"/>
              </a:spcAft>
              <a:buClr>
                <a:schemeClr val="dk1"/>
              </a:buClr>
              <a:buSzPts val="1800"/>
              <a:buChar char="•"/>
              <a:defRPr/>
            </a:lvl4pPr>
            <a:lvl5pPr marL="3429000" lvl="4" indent="-514350" algn="l">
              <a:lnSpc>
                <a:spcPct val="90000"/>
              </a:lnSpc>
              <a:spcBef>
                <a:spcPts val="750"/>
              </a:spcBef>
              <a:spcAft>
                <a:spcPts val="0"/>
              </a:spcAft>
              <a:buClr>
                <a:schemeClr val="dk1"/>
              </a:buClr>
              <a:buSzPts val="1800"/>
              <a:buChar char="•"/>
              <a:defRPr/>
            </a:lvl5pPr>
            <a:lvl6pPr marL="4114800" lvl="5" indent="-514350" algn="l">
              <a:lnSpc>
                <a:spcPct val="90000"/>
              </a:lnSpc>
              <a:spcBef>
                <a:spcPts val="750"/>
              </a:spcBef>
              <a:spcAft>
                <a:spcPts val="0"/>
              </a:spcAft>
              <a:buClr>
                <a:schemeClr val="dk1"/>
              </a:buClr>
              <a:buSzPts val="1800"/>
              <a:buChar char="•"/>
              <a:defRPr/>
            </a:lvl6pPr>
            <a:lvl7pPr marL="4800600" lvl="6" indent="-514350" algn="l">
              <a:lnSpc>
                <a:spcPct val="90000"/>
              </a:lnSpc>
              <a:spcBef>
                <a:spcPts val="750"/>
              </a:spcBef>
              <a:spcAft>
                <a:spcPts val="0"/>
              </a:spcAft>
              <a:buClr>
                <a:schemeClr val="dk1"/>
              </a:buClr>
              <a:buSzPts val="1800"/>
              <a:buChar char="•"/>
              <a:defRPr/>
            </a:lvl7pPr>
            <a:lvl8pPr marL="5486400" lvl="7" indent="-514350" algn="l">
              <a:lnSpc>
                <a:spcPct val="90000"/>
              </a:lnSpc>
              <a:spcBef>
                <a:spcPts val="750"/>
              </a:spcBef>
              <a:spcAft>
                <a:spcPts val="0"/>
              </a:spcAft>
              <a:buClr>
                <a:schemeClr val="dk1"/>
              </a:buClr>
              <a:buSzPts val="1800"/>
              <a:buChar char="•"/>
              <a:defRPr/>
            </a:lvl8pPr>
            <a:lvl9pPr marL="6172200" lvl="8" indent="-514350" algn="l">
              <a:lnSpc>
                <a:spcPct val="90000"/>
              </a:lnSpc>
              <a:spcBef>
                <a:spcPts val="750"/>
              </a:spcBef>
              <a:spcAft>
                <a:spcPts val="0"/>
              </a:spcAft>
              <a:buClr>
                <a:schemeClr val="dk1"/>
              </a:buClr>
              <a:buSzPts val="1800"/>
              <a:buChar char="•"/>
              <a:defRPr/>
            </a:lvl9pPr>
          </a:lstStyle>
          <a:p>
            <a:endParaRPr/>
          </a:p>
        </p:txBody>
      </p:sp>
      <p:sp>
        <p:nvSpPr>
          <p:cNvPr id="27" name="Google Shape;27;p17"/>
          <p:cNvSpPr txBox="1">
            <a:spLocks noGrp="1"/>
          </p:cNvSpPr>
          <p:nvPr>
            <p:ph type="dt" idx="10"/>
          </p:nvPr>
        </p:nvSpPr>
        <p:spPr>
          <a:xfrm>
            <a:off x="1257300" y="9534526"/>
            <a:ext cx="4114800" cy="54768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7"/>
          <p:cNvSpPr txBox="1">
            <a:spLocks noGrp="1"/>
          </p:cNvSpPr>
          <p:nvPr>
            <p:ph type="ftr" idx="11"/>
          </p:nvPr>
        </p:nvSpPr>
        <p:spPr>
          <a:xfrm>
            <a:off x="6057900" y="9534526"/>
            <a:ext cx="6172200" cy="54768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17"/>
          <p:cNvSpPr txBox="1">
            <a:spLocks noGrp="1"/>
          </p:cNvSpPr>
          <p:nvPr>
            <p:ph type="sldNum" idx="12"/>
          </p:nvPr>
        </p:nvSpPr>
        <p:spPr>
          <a:xfrm>
            <a:off x="12915900" y="9534526"/>
            <a:ext cx="4114800" cy="547688"/>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447255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Cover A">
  <p:cSld name="1_Cover A">
    <p:spTree>
      <p:nvGrpSpPr>
        <p:cNvPr id="1" name="Shape 22"/>
        <p:cNvGrpSpPr/>
        <p:nvPr/>
      </p:nvGrpSpPr>
      <p:grpSpPr>
        <a:xfrm>
          <a:off x="0" y="0"/>
          <a:ext cx="0" cy="0"/>
          <a:chOff x="0" y="0"/>
          <a:chExt cx="0" cy="0"/>
        </a:xfrm>
      </p:grpSpPr>
      <p:pic>
        <p:nvPicPr>
          <p:cNvPr id="23" name="Google Shape;23;p12"/>
          <p:cNvPicPr preferRelativeResize="0"/>
          <p:nvPr/>
        </p:nvPicPr>
        <p:blipFill rotWithShape="1">
          <a:blip r:embed="rId2">
            <a:alphaModFix/>
          </a:blip>
          <a:srcRect b="-71"/>
          <a:stretch/>
        </p:blipFill>
        <p:spPr>
          <a:xfrm rot="5400000">
            <a:off x="8035470" y="34475"/>
            <a:ext cx="10287000" cy="10218058"/>
          </a:xfrm>
          <a:prstGeom prst="rect">
            <a:avLst/>
          </a:prstGeom>
          <a:noFill/>
          <a:ln>
            <a:noFill/>
          </a:ln>
        </p:spPr>
      </p:pic>
      <p:pic>
        <p:nvPicPr>
          <p:cNvPr id="24" name="Google Shape;24;p12"/>
          <p:cNvPicPr preferRelativeResize="0"/>
          <p:nvPr/>
        </p:nvPicPr>
        <p:blipFill rotWithShape="1">
          <a:blip r:embed="rId3">
            <a:alphaModFix/>
          </a:blip>
          <a:srcRect/>
          <a:stretch/>
        </p:blipFill>
        <p:spPr>
          <a:xfrm>
            <a:off x="733426" y="742771"/>
            <a:ext cx="2982224" cy="305774"/>
          </a:xfrm>
          <a:prstGeom prst="rect">
            <a:avLst/>
          </a:prstGeom>
          <a:noFill/>
          <a:ln>
            <a:noFill/>
          </a:ln>
        </p:spPr>
      </p:pic>
      <p:sp>
        <p:nvSpPr>
          <p:cNvPr id="25" name="Google Shape;25;p12"/>
          <p:cNvSpPr txBox="1">
            <a:spLocks noGrp="1"/>
          </p:cNvSpPr>
          <p:nvPr>
            <p:ph type="subTitle" idx="1"/>
          </p:nvPr>
        </p:nvSpPr>
        <p:spPr>
          <a:xfrm>
            <a:off x="733425" y="5965387"/>
            <a:ext cx="11029950" cy="498598"/>
          </a:xfrm>
          <a:prstGeom prst="rect">
            <a:avLst/>
          </a:prstGeom>
          <a:noFill/>
          <a:ln>
            <a:noFill/>
          </a:ln>
        </p:spPr>
        <p:txBody>
          <a:bodyPr spcFirstLastPara="1" wrap="square" lIns="0" tIns="0" rIns="0" bIns="0" anchor="t" anchorCtr="0">
            <a:spAutoFit/>
          </a:bodyPr>
          <a:lstStyle>
            <a:lvl1pPr lvl="0" algn="l">
              <a:lnSpc>
                <a:spcPct val="90000"/>
              </a:lnSpc>
              <a:spcBef>
                <a:spcPts val="4000"/>
              </a:spcBef>
              <a:spcAft>
                <a:spcPts val="0"/>
              </a:spcAft>
              <a:buSzPts val="3600"/>
              <a:buNone/>
              <a:defRPr sz="3600"/>
            </a:lvl1pPr>
            <a:lvl2pPr lvl="1" algn="ctr">
              <a:lnSpc>
                <a:spcPct val="100000"/>
              </a:lnSpc>
              <a:spcBef>
                <a:spcPts val="1600"/>
              </a:spcBef>
              <a:spcAft>
                <a:spcPts val="0"/>
              </a:spcAft>
              <a:buSzPts val="3000"/>
              <a:buNone/>
              <a:defRPr sz="3000"/>
            </a:lvl2pPr>
            <a:lvl3pPr lvl="2" algn="ctr">
              <a:lnSpc>
                <a:spcPct val="100000"/>
              </a:lnSpc>
              <a:spcBef>
                <a:spcPts val="1200"/>
              </a:spcBef>
              <a:spcAft>
                <a:spcPts val="0"/>
              </a:spcAft>
              <a:buSzPts val="2700"/>
              <a:buNone/>
              <a:defRPr sz="2700"/>
            </a:lvl3pPr>
            <a:lvl4pPr lvl="3" algn="ctr">
              <a:lnSpc>
                <a:spcPct val="100000"/>
              </a:lnSpc>
              <a:spcBef>
                <a:spcPts val="1000"/>
              </a:spcBef>
              <a:spcAft>
                <a:spcPts val="0"/>
              </a:spcAft>
              <a:buSzPts val="2400"/>
              <a:buNone/>
              <a:defRPr sz="2400"/>
            </a:lvl4pPr>
            <a:lvl5pPr lvl="4" algn="ctr">
              <a:lnSpc>
                <a:spcPct val="100000"/>
              </a:lnSpc>
              <a:spcBef>
                <a:spcPts val="800"/>
              </a:spcBef>
              <a:spcAft>
                <a:spcPts val="0"/>
              </a:spcAft>
              <a:buSzPts val="2400"/>
              <a:buNone/>
              <a:defRPr sz="2400"/>
            </a:lvl5pPr>
            <a:lvl6pPr lvl="5" algn="ctr">
              <a:lnSpc>
                <a:spcPct val="90000"/>
              </a:lnSpc>
              <a:spcBef>
                <a:spcPts val="750"/>
              </a:spcBef>
              <a:spcAft>
                <a:spcPts val="0"/>
              </a:spcAft>
              <a:buClr>
                <a:schemeClr val="dk1"/>
              </a:buClr>
              <a:buSzPts val="2400"/>
              <a:buNone/>
              <a:defRPr sz="2400"/>
            </a:lvl6pPr>
            <a:lvl7pPr lvl="6" algn="ctr">
              <a:lnSpc>
                <a:spcPct val="90000"/>
              </a:lnSpc>
              <a:spcBef>
                <a:spcPts val="750"/>
              </a:spcBef>
              <a:spcAft>
                <a:spcPts val="0"/>
              </a:spcAft>
              <a:buClr>
                <a:schemeClr val="dk1"/>
              </a:buClr>
              <a:buSzPts val="2400"/>
              <a:buNone/>
              <a:defRPr sz="2400"/>
            </a:lvl7pPr>
            <a:lvl8pPr lvl="7" algn="ctr">
              <a:lnSpc>
                <a:spcPct val="90000"/>
              </a:lnSpc>
              <a:spcBef>
                <a:spcPts val="750"/>
              </a:spcBef>
              <a:spcAft>
                <a:spcPts val="0"/>
              </a:spcAft>
              <a:buClr>
                <a:schemeClr val="dk1"/>
              </a:buClr>
              <a:buSzPts val="2400"/>
              <a:buNone/>
              <a:defRPr sz="2400"/>
            </a:lvl8pPr>
            <a:lvl9pPr lvl="8" algn="ctr">
              <a:lnSpc>
                <a:spcPct val="90000"/>
              </a:lnSpc>
              <a:spcBef>
                <a:spcPts val="750"/>
              </a:spcBef>
              <a:spcAft>
                <a:spcPts val="0"/>
              </a:spcAft>
              <a:buClr>
                <a:schemeClr val="dk1"/>
              </a:buClr>
              <a:buSzPts val="2400"/>
              <a:buNone/>
              <a:defRPr sz="2400"/>
            </a:lvl9pPr>
          </a:lstStyle>
          <a:p>
            <a:endParaRPr/>
          </a:p>
        </p:txBody>
      </p:sp>
      <p:sp>
        <p:nvSpPr>
          <p:cNvPr id="26" name="Google Shape;26;p12"/>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2"/>
          <p:cNvSpPr txBox="1"/>
          <p:nvPr/>
        </p:nvSpPr>
        <p:spPr>
          <a:xfrm>
            <a:off x="368300" y="9715500"/>
            <a:ext cx="17614904"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rgbClr val="000000"/>
              </a:buClr>
              <a:buSzPts val="1200"/>
              <a:buFont typeface="Arial"/>
              <a:buNone/>
            </a:pPr>
            <a:r>
              <a:rPr lang="en-US" sz="1200" b="0" i="0" u="none" strike="noStrike" cap="none" dirty="0">
                <a:solidFill>
                  <a:srgbClr val="A5A5A5"/>
                </a:solidFill>
                <a:latin typeface="Arial"/>
                <a:ea typeface="Arial"/>
                <a:cs typeface="Arial"/>
                <a:sym typeface="Arial"/>
              </a:rPr>
              <a:t>© 2023 Autodesk. All rights reserved.</a:t>
            </a:r>
            <a:endParaRPr sz="1400" b="0" i="0" u="none" strike="noStrike" cap="none" dirty="0">
              <a:solidFill>
                <a:srgbClr val="000000"/>
              </a:solidFill>
              <a:latin typeface="Arial"/>
              <a:ea typeface="Arial"/>
              <a:cs typeface="Arial"/>
              <a:sym typeface="Arial"/>
            </a:endParaRPr>
          </a:p>
        </p:txBody>
      </p:sp>
      <p:sp>
        <p:nvSpPr>
          <p:cNvPr id="28" name="Google Shape;28;p12"/>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29" name="Google Shape;29;p12" descr="Icon&#10;&#10;Description automatically generated"/>
          <p:cNvPicPr preferRelativeResize="0"/>
          <p:nvPr/>
        </p:nvPicPr>
        <p:blipFill rotWithShape="1">
          <a:blip r:embed="rId4">
            <a:alphaModFix/>
          </a:blip>
          <a:srcRect/>
          <a:stretch/>
        </p:blipFill>
        <p:spPr>
          <a:xfrm>
            <a:off x="4193309" y="406459"/>
            <a:ext cx="3202029" cy="97839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ver A">
  <p:cSld name="Cover A">
    <p:spTree>
      <p:nvGrpSpPr>
        <p:cNvPr id="1" name="Shape 35"/>
        <p:cNvGrpSpPr/>
        <p:nvPr/>
      </p:nvGrpSpPr>
      <p:grpSpPr>
        <a:xfrm>
          <a:off x="0" y="0"/>
          <a:ext cx="0" cy="0"/>
          <a:chOff x="0" y="0"/>
          <a:chExt cx="0" cy="0"/>
        </a:xfrm>
      </p:grpSpPr>
      <p:pic>
        <p:nvPicPr>
          <p:cNvPr id="36" name="Google Shape;36;p14"/>
          <p:cNvPicPr preferRelativeResize="0"/>
          <p:nvPr/>
        </p:nvPicPr>
        <p:blipFill rotWithShape="1">
          <a:blip r:embed="rId2">
            <a:alphaModFix/>
          </a:blip>
          <a:srcRect b="-71"/>
          <a:stretch/>
        </p:blipFill>
        <p:spPr>
          <a:xfrm rot="5400000">
            <a:off x="8035470" y="34475"/>
            <a:ext cx="10287000" cy="10218058"/>
          </a:xfrm>
          <a:prstGeom prst="rect">
            <a:avLst/>
          </a:prstGeom>
          <a:noFill/>
          <a:ln>
            <a:noFill/>
          </a:ln>
        </p:spPr>
      </p:pic>
      <p:pic>
        <p:nvPicPr>
          <p:cNvPr id="37" name="Google Shape;37;p14"/>
          <p:cNvPicPr preferRelativeResize="0"/>
          <p:nvPr/>
        </p:nvPicPr>
        <p:blipFill rotWithShape="1">
          <a:blip r:embed="rId3">
            <a:alphaModFix/>
          </a:blip>
          <a:srcRect/>
          <a:stretch/>
        </p:blipFill>
        <p:spPr>
          <a:xfrm>
            <a:off x="733426" y="742771"/>
            <a:ext cx="2982224" cy="305774"/>
          </a:xfrm>
          <a:prstGeom prst="rect">
            <a:avLst/>
          </a:prstGeom>
          <a:noFill/>
          <a:ln>
            <a:noFill/>
          </a:ln>
        </p:spPr>
      </p:pic>
      <p:sp>
        <p:nvSpPr>
          <p:cNvPr id="38" name="Google Shape;38;p14"/>
          <p:cNvSpPr txBox="1">
            <a:spLocks noGrp="1"/>
          </p:cNvSpPr>
          <p:nvPr>
            <p:ph type="subTitle" idx="1"/>
          </p:nvPr>
        </p:nvSpPr>
        <p:spPr>
          <a:xfrm>
            <a:off x="733425" y="5965387"/>
            <a:ext cx="11029950" cy="498598"/>
          </a:xfrm>
          <a:prstGeom prst="rect">
            <a:avLst/>
          </a:prstGeom>
          <a:noFill/>
          <a:ln>
            <a:noFill/>
          </a:ln>
        </p:spPr>
        <p:txBody>
          <a:bodyPr spcFirstLastPara="1" wrap="square" lIns="0" tIns="0" rIns="0" bIns="0" anchor="t" anchorCtr="0">
            <a:spAutoFit/>
          </a:bodyPr>
          <a:lstStyle>
            <a:lvl1pPr lvl="0" algn="l">
              <a:lnSpc>
                <a:spcPct val="90000"/>
              </a:lnSpc>
              <a:spcBef>
                <a:spcPts val="4000"/>
              </a:spcBef>
              <a:spcAft>
                <a:spcPts val="0"/>
              </a:spcAft>
              <a:buSzPts val="3600"/>
              <a:buNone/>
              <a:defRPr sz="3600"/>
            </a:lvl1pPr>
            <a:lvl2pPr lvl="1" algn="ctr">
              <a:lnSpc>
                <a:spcPct val="100000"/>
              </a:lnSpc>
              <a:spcBef>
                <a:spcPts val="1600"/>
              </a:spcBef>
              <a:spcAft>
                <a:spcPts val="0"/>
              </a:spcAft>
              <a:buSzPts val="3000"/>
              <a:buNone/>
              <a:defRPr sz="3000"/>
            </a:lvl2pPr>
            <a:lvl3pPr lvl="2" algn="ctr">
              <a:lnSpc>
                <a:spcPct val="100000"/>
              </a:lnSpc>
              <a:spcBef>
                <a:spcPts val="1200"/>
              </a:spcBef>
              <a:spcAft>
                <a:spcPts val="0"/>
              </a:spcAft>
              <a:buSzPts val="2700"/>
              <a:buNone/>
              <a:defRPr sz="2700"/>
            </a:lvl3pPr>
            <a:lvl4pPr lvl="3" algn="ctr">
              <a:lnSpc>
                <a:spcPct val="100000"/>
              </a:lnSpc>
              <a:spcBef>
                <a:spcPts val="1000"/>
              </a:spcBef>
              <a:spcAft>
                <a:spcPts val="0"/>
              </a:spcAft>
              <a:buSzPts val="2400"/>
              <a:buNone/>
              <a:defRPr sz="2400"/>
            </a:lvl4pPr>
            <a:lvl5pPr lvl="4" algn="ctr">
              <a:lnSpc>
                <a:spcPct val="100000"/>
              </a:lnSpc>
              <a:spcBef>
                <a:spcPts val="800"/>
              </a:spcBef>
              <a:spcAft>
                <a:spcPts val="0"/>
              </a:spcAft>
              <a:buSzPts val="2400"/>
              <a:buNone/>
              <a:defRPr sz="2400"/>
            </a:lvl5pPr>
            <a:lvl6pPr lvl="5" algn="ctr">
              <a:lnSpc>
                <a:spcPct val="90000"/>
              </a:lnSpc>
              <a:spcBef>
                <a:spcPts val="750"/>
              </a:spcBef>
              <a:spcAft>
                <a:spcPts val="0"/>
              </a:spcAft>
              <a:buClr>
                <a:schemeClr val="dk1"/>
              </a:buClr>
              <a:buSzPts val="2400"/>
              <a:buNone/>
              <a:defRPr sz="2400"/>
            </a:lvl6pPr>
            <a:lvl7pPr lvl="6" algn="ctr">
              <a:lnSpc>
                <a:spcPct val="90000"/>
              </a:lnSpc>
              <a:spcBef>
                <a:spcPts val="750"/>
              </a:spcBef>
              <a:spcAft>
                <a:spcPts val="0"/>
              </a:spcAft>
              <a:buClr>
                <a:schemeClr val="dk1"/>
              </a:buClr>
              <a:buSzPts val="2400"/>
              <a:buNone/>
              <a:defRPr sz="2400"/>
            </a:lvl7pPr>
            <a:lvl8pPr lvl="7" algn="ctr">
              <a:lnSpc>
                <a:spcPct val="90000"/>
              </a:lnSpc>
              <a:spcBef>
                <a:spcPts val="750"/>
              </a:spcBef>
              <a:spcAft>
                <a:spcPts val="0"/>
              </a:spcAft>
              <a:buClr>
                <a:schemeClr val="dk1"/>
              </a:buClr>
              <a:buSzPts val="2400"/>
              <a:buNone/>
              <a:defRPr sz="2400"/>
            </a:lvl8pPr>
            <a:lvl9pPr lvl="8" algn="ctr">
              <a:lnSpc>
                <a:spcPct val="90000"/>
              </a:lnSpc>
              <a:spcBef>
                <a:spcPts val="750"/>
              </a:spcBef>
              <a:spcAft>
                <a:spcPts val="0"/>
              </a:spcAft>
              <a:buClr>
                <a:schemeClr val="dk1"/>
              </a:buClr>
              <a:buSzPts val="2400"/>
              <a:buNone/>
              <a:defRPr sz="2400"/>
            </a:lvl9pPr>
          </a:lstStyle>
          <a:p>
            <a:endParaRPr/>
          </a:p>
        </p:txBody>
      </p:sp>
      <p:sp>
        <p:nvSpPr>
          <p:cNvPr id="39" name="Google Shape;39;p14"/>
          <p:cNvSpPr txBox="1">
            <a:spLocks noGrp="1"/>
          </p:cNvSpPr>
          <p:nvPr>
            <p:ph type="body" idx="2"/>
          </p:nvPr>
        </p:nvSpPr>
        <p:spPr>
          <a:xfrm>
            <a:off x="733424" y="8506274"/>
            <a:ext cx="7680964" cy="430888"/>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800"/>
              <a:buNone/>
              <a:defRPr sz="2800"/>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40" name="Google Shape;40;p14"/>
          <p:cNvSpPr txBox="1">
            <a:spLocks noGrp="1"/>
          </p:cNvSpPr>
          <p:nvPr>
            <p:ph type="body" idx="3"/>
          </p:nvPr>
        </p:nvSpPr>
        <p:spPr>
          <a:xfrm>
            <a:off x="733424" y="8932649"/>
            <a:ext cx="7680964" cy="338554"/>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200"/>
              <a:buNone/>
              <a:defRPr sz="2200"/>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41" name="Google Shape;41;p14"/>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4"/>
          <p:cNvSpPr txBox="1"/>
          <p:nvPr/>
        </p:nvSpPr>
        <p:spPr>
          <a:xfrm>
            <a:off x="368300" y="9715500"/>
            <a:ext cx="17614904"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rgbClr val="000000"/>
              </a:buClr>
              <a:buSzPts val="1200"/>
              <a:buFont typeface="Arial"/>
              <a:buNone/>
            </a:pPr>
            <a:r>
              <a:rPr lang="en-US" sz="1200" b="0" i="0" u="none" strike="noStrike" cap="none">
                <a:solidFill>
                  <a:srgbClr val="A5A5A5"/>
                </a:solidFill>
                <a:latin typeface="Arial"/>
                <a:ea typeface="Arial"/>
                <a:cs typeface="Arial"/>
                <a:sym typeface="Arial"/>
              </a:rPr>
              <a:t>© 2022 Autodesk. All rights reserved.</a:t>
            </a:r>
            <a:endParaRPr sz="1400" b="0" i="0" u="none" strike="noStrike" cap="none">
              <a:solidFill>
                <a:srgbClr val="000000"/>
              </a:solidFill>
              <a:latin typeface="Arial"/>
              <a:ea typeface="Arial"/>
              <a:cs typeface="Arial"/>
              <a:sym typeface="Arial"/>
            </a:endParaRPr>
          </a:p>
        </p:txBody>
      </p:sp>
      <p:sp>
        <p:nvSpPr>
          <p:cNvPr id="43" name="Google Shape;43;p14"/>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ivider A">
  <p:cSld name="Divider A">
    <p:spTree>
      <p:nvGrpSpPr>
        <p:cNvPr id="1" name="Shape 44"/>
        <p:cNvGrpSpPr/>
        <p:nvPr/>
      </p:nvGrpSpPr>
      <p:grpSpPr>
        <a:xfrm>
          <a:off x="0" y="0"/>
          <a:ext cx="0" cy="0"/>
          <a:chOff x="0" y="0"/>
          <a:chExt cx="0" cy="0"/>
        </a:xfrm>
      </p:grpSpPr>
      <p:pic>
        <p:nvPicPr>
          <p:cNvPr id="45" name="Google Shape;45;p15"/>
          <p:cNvPicPr preferRelativeResize="0"/>
          <p:nvPr/>
        </p:nvPicPr>
        <p:blipFill rotWithShape="1">
          <a:blip r:embed="rId2">
            <a:alphaModFix/>
          </a:blip>
          <a:srcRect r="-100000"/>
          <a:stretch/>
        </p:blipFill>
        <p:spPr>
          <a:xfrm>
            <a:off x="0" y="0"/>
            <a:ext cx="18288000" cy="10287000"/>
          </a:xfrm>
          <a:prstGeom prst="rect">
            <a:avLst/>
          </a:prstGeom>
          <a:solidFill>
            <a:schemeClr val="lt1"/>
          </a:solidFill>
          <a:ln>
            <a:noFill/>
          </a:ln>
        </p:spPr>
      </p:pic>
      <p:sp>
        <p:nvSpPr>
          <p:cNvPr id="46" name="Google Shape;46;p15"/>
          <p:cNvSpPr/>
          <p:nvPr/>
        </p:nvSpPr>
        <p:spPr>
          <a:xfrm>
            <a:off x="15645007" y="730250"/>
            <a:ext cx="1903394" cy="1301776"/>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200"/>
              <a:buFont typeface="Arial"/>
              <a:buNone/>
            </a:pPr>
            <a:endParaRPr sz="7200" b="0" i="0" u="none" strike="noStrike" cap="none">
              <a:solidFill>
                <a:schemeClr val="dk1"/>
              </a:solidFill>
              <a:latin typeface="Arial"/>
              <a:ea typeface="Arial"/>
              <a:cs typeface="Arial"/>
              <a:sym typeface="Arial"/>
            </a:endParaRPr>
          </a:p>
        </p:txBody>
      </p:sp>
      <p:sp>
        <p:nvSpPr>
          <p:cNvPr id="47" name="Google Shape;47;p15"/>
          <p:cNvSpPr txBox="1">
            <a:spLocks noGrp="1"/>
          </p:cNvSpPr>
          <p:nvPr>
            <p:ph type="title"/>
          </p:nvPr>
        </p:nvSpPr>
        <p:spPr>
          <a:xfrm>
            <a:off x="6172200" y="3493008"/>
            <a:ext cx="11376200" cy="2217600"/>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5"/>
          <p:cNvSpPr txBox="1">
            <a:spLocks noGrp="1"/>
          </p:cNvSpPr>
          <p:nvPr>
            <p:ph type="body" idx="1"/>
          </p:nvPr>
        </p:nvSpPr>
        <p:spPr>
          <a:xfrm>
            <a:off x="6172200" y="5958303"/>
            <a:ext cx="11379200" cy="498598"/>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4000"/>
              </a:spcBef>
              <a:spcAft>
                <a:spcPts val="0"/>
              </a:spcAft>
              <a:buSzPts val="3600"/>
              <a:buNone/>
              <a:defRPr sz="3600">
                <a:solidFill>
                  <a:schemeClr val="dk1"/>
                </a:solidFill>
              </a:defRPr>
            </a:lvl1pPr>
            <a:lvl2pPr marL="914400" lvl="1" indent="-228600" algn="l">
              <a:lnSpc>
                <a:spcPct val="100000"/>
              </a:lnSpc>
              <a:spcBef>
                <a:spcPts val="1600"/>
              </a:spcBef>
              <a:spcAft>
                <a:spcPts val="0"/>
              </a:spcAft>
              <a:buSzPts val="3000"/>
              <a:buNone/>
              <a:defRPr sz="3000">
                <a:solidFill>
                  <a:srgbClr val="888888"/>
                </a:solidFill>
              </a:defRPr>
            </a:lvl2pPr>
            <a:lvl3pPr marL="1371600" lvl="2" indent="-228600" algn="l">
              <a:lnSpc>
                <a:spcPct val="100000"/>
              </a:lnSpc>
              <a:spcBef>
                <a:spcPts val="1200"/>
              </a:spcBef>
              <a:spcAft>
                <a:spcPts val="0"/>
              </a:spcAft>
              <a:buSzPts val="2700"/>
              <a:buNone/>
              <a:defRPr sz="2700">
                <a:solidFill>
                  <a:srgbClr val="888888"/>
                </a:solidFill>
              </a:defRPr>
            </a:lvl3pPr>
            <a:lvl4pPr marL="1828800" lvl="3" indent="-228600" algn="l">
              <a:lnSpc>
                <a:spcPct val="100000"/>
              </a:lnSpc>
              <a:spcBef>
                <a:spcPts val="1000"/>
              </a:spcBef>
              <a:spcAft>
                <a:spcPts val="0"/>
              </a:spcAft>
              <a:buSzPts val="2400"/>
              <a:buNone/>
              <a:defRPr sz="2400">
                <a:solidFill>
                  <a:srgbClr val="888888"/>
                </a:solidFill>
              </a:defRPr>
            </a:lvl4pPr>
            <a:lvl5pPr marL="2286000" lvl="4" indent="-228600" algn="l">
              <a:lnSpc>
                <a:spcPct val="100000"/>
              </a:lnSpc>
              <a:spcBef>
                <a:spcPts val="800"/>
              </a:spcBef>
              <a:spcAft>
                <a:spcPts val="0"/>
              </a:spcAft>
              <a:buSzPts val="2400"/>
              <a:buNone/>
              <a:defRPr sz="2400">
                <a:solidFill>
                  <a:srgbClr val="888888"/>
                </a:solidFill>
              </a:defRPr>
            </a:lvl5pPr>
            <a:lvl6pPr marL="2743200" lvl="5" indent="-228600" algn="l">
              <a:lnSpc>
                <a:spcPct val="90000"/>
              </a:lnSpc>
              <a:spcBef>
                <a:spcPts val="750"/>
              </a:spcBef>
              <a:spcAft>
                <a:spcPts val="0"/>
              </a:spcAft>
              <a:buClr>
                <a:srgbClr val="888888"/>
              </a:buClr>
              <a:buSzPts val="2400"/>
              <a:buNone/>
              <a:defRPr sz="2400">
                <a:solidFill>
                  <a:srgbClr val="888888"/>
                </a:solidFill>
              </a:defRPr>
            </a:lvl6pPr>
            <a:lvl7pPr marL="3200400" lvl="6" indent="-228600" algn="l">
              <a:lnSpc>
                <a:spcPct val="90000"/>
              </a:lnSpc>
              <a:spcBef>
                <a:spcPts val="750"/>
              </a:spcBef>
              <a:spcAft>
                <a:spcPts val="0"/>
              </a:spcAft>
              <a:buClr>
                <a:srgbClr val="888888"/>
              </a:buClr>
              <a:buSzPts val="2400"/>
              <a:buNone/>
              <a:defRPr sz="2400">
                <a:solidFill>
                  <a:srgbClr val="888888"/>
                </a:solidFill>
              </a:defRPr>
            </a:lvl7pPr>
            <a:lvl8pPr marL="3657600" lvl="7" indent="-228600" algn="l">
              <a:lnSpc>
                <a:spcPct val="90000"/>
              </a:lnSpc>
              <a:spcBef>
                <a:spcPts val="750"/>
              </a:spcBef>
              <a:spcAft>
                <a:spcPts val="0"/>
              </a:spcAft>
              <a:buClr>
                <a:srgbClr val="888888"/>
              </a:buClr>
              <a:buSzPts val="2400"/>
              <a:buNone/>
              <a:defRPr sz="2400">
                <a:solidFill>
                  <a:srgbClr val="888888"/>
                </a:solidFill>
              </a:defRPr>
            </a:lvl8pPr>
            <a:lvl9pPr marL="4114800" lvl="8" indent="-228600" algn="l">
              <a:lnSpc>
                <a:spcPct val="90000"/>
              </a:lnSpc>
              <a:spcBef>
                <a:spcPts val="750"/>
              </a:spcBef>
              <a:spcAft>
                <a:spcPts val="0"/>
              </a:spcAft>
              <a:buClr>
                <a:srgbClr val="888888"/>
              </a:buClr>
              <a:buSzPts val="2400"/>
              <a:buNone/>
              <a:defRPr sz="2400">
                <a:solidFill>
                  <a:srgbClr val="888888"/>
                </a:solidFill>
              </a:defRPr>
            </a:lvl9pPr>
          </a:lstStyle>
          <a:p>
            <a:endParaRPr/>
          </a:p>
        </p:txBody>
      </p:sp>
      <p:sp>
        <p:nvSpPr>
          <p:cNvPr id="49" name="Google Shape;49;p15"/>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ver A (Dark)">
  <p:cSld name="Cover A (Dark)">
    <p:bg>
      <p:bgPr>
        <a:solidFill>
          <a:schemeClr val="dk1"/>
        </a:solidFill>
        <a:effectLst/>
      </p:bgPr>
    </p:bg>
    <p:spTree>
      <p:nvGrpSpPr>
        <p:cNvPr id="1" name="Shape 50"/>
        <p:cNvGrpSpPr/>
        <p:nvPr/>
      </p:nvGrpSpPr>
      <p:grpSpPr>
        <a:xfrm>
          <a:off x="0" y="0"/>
          <a:ext cx="0" cy="0"/>
          <a:chOff x="0" y="0"/>
          <a:chExt cx="0" cy="0"/>
        </a:xfrm>
      </p:grpSpPr>
      <p:pic>
        <p:nvPicPr>
          <p:cNvPr id="51" name="Google Shape;51;p16"/>
          <p:cNvPicPr preferRelativeResize="0"/>
          <p:nvPr/>
        </p:nvPicPr>
        <p:blipFill rotWithShape="1">
          <a:blip r:embed="rId2">
            <a:alphaModFix/>
          </a:blip>
          <a:srcRect/>
          <a:stretch/>
        </p:blipFill>
        <p:spPr>
          <a:xfrm rot="5400000">
            <a:off x="8035466" y="34473"/>
            <a:ext cx="10287004" cy="10218058"/>
          </a:xfrm>
          <a:prstGeom prst="rect">
            <a:avLst/>
          </a:prstGeom>
          <a:noFill/>
          <a:ln>
            <a:noFill/>
          </a:ln>
        </p:spPr>
      </p:pic>
      <p:pic>
        <p:nvPicPr>
          <p:cNvPr id="52" name="Google Shape;52;p16"/>
          <p:cNvPicPr preferRelativeResize="0"/>
          <p:nvPr/>
        </p:nvPicPr>
        <p:blipFill rotWithShape="1">
          <a:blip r:embed="rId3">
            <a:alphaModFix/>
          </a:blip>
          <a:srcRect/>
          <a:stretch/>
        </p:blipFill>
        <p:spPr>
          <a:xfrm>
            <a:off x="733426" y="742771"/>
            <a:ext cx="2982224" cy="305774"/>
          </a:xfrm>
          <a:prstGeom prst="rect">
            <a:avLst/>
          </a:prstGeom>
          <a:noFill/>
          <a:ln>
            <a:noFill/>
          </a:ln>
        </p:spPr>
      </p:pic>
      <p:sp>
        <p:nvSpPr>
          <p:cNvPr id="53" name="Google Shape;53;p16"/>
          <p:cNvSpPr txBox="1">
            <a:spLocks noGrp="1"/>
          </p:cNvSpPr>
          <p:nvPr>
            <p:ph type="subTitle" idx="1"/>
          </p:nvPr>
        </p:nvSpPr>
        <p:spPr>
          <a:xfrm>
            <a:off x="733427" y="5965387"/>
            <a:ext cx="11029950" cy="498598"/>
          </a:xfrm>
          <a:prstGeom prst="rect">
            <a:avLst/>
          </a:prstGeom>
          <a:noFill/>
          <a:ln>
            <a:noFill/>
          </a:ln>
        </p:spPr>
        <p:txBody>
          <a:bodyPr spcFirstLastPara="1" wrap="square" lIns="0" tIns="0" rIns="0" bIns="0" anchor="t" anchorCtr="0">
            <a:spAutoFit/>
          </a:bodyPr>
          <a:lstStyle>
            <a:lvl1pPr lvl="0" algn="l">
              <a:lnSpc>
                <a:spcPct val="90000"/>
              </a:lnSpc>
              <a:spcBef>
                <a:spcPts val="4000"/>
              </a:spcBef>
              <a:spcAft>
                <a:spcPts val="0"/>
              </a:spcAft>
              <a:buSzPts val="3600"/>
              <a:buNone/>
              <a:defRPr sz="3600">
                <a:solidFill>
                  <a:schemeClr val="lt1"/>
                </a:solidFill>
              </a:defRPr>
            </a:lvl1pPr>
            <a:lvl2pPr lvl="1" algn="ctr">
              <a:lnSpc>
                <a:spcPct val="100000"/>
              </a:lnSpc>
              <a:spcBef>
                <a:spcPts val="1600"/>
              </a:spcBef>
              <a:spcAft>
                <a:spcPts val="0"/>
              </a:spcAft>
              <a:buSzPts val="3000"/>
              <a:buNone/>
              <a:defRPr sz="3000"/>
            </a:lvl2pPr>
            <a:lvl3pPr lvl="2" algn="ctr">
              <a:lnSpc>
                <a:spcPct val="100000"/>
              </a:lnSpc>
              <a:spcBef>
                <a:spcPts val="1200"/>
              </a:spcBef>
              <a:spcAft>
                <a:spcPts val="0"/>
              </a:spcAft>
              <a:buSzPts val="2700"/>
              <a:buNone/>
              <a:defRPr sz="2700"/>
            </a:lvl3pPr>
            <a:lvl4pPr lvl="3" algn="ctr">
              <a:lnSpc>
                <a:spcPct val="100000"/>
              </a:lnSpc>
              <a:spcBef>
                <a:spcPts val="1000"/>
              </a:spcBef>
              <a:spcAft>
                <a:spcPts val="0"/>
              </a:spcAft>
              <a:buSzPts val="2400"/>
              <a:buNone/>
              <a:defRPr sz="2400"/>
            </a:lvl4pPr>
            <a:lvl5pPr lvl="4" algn="ctr">
              <a:lnSpc>
                <a:spcPct val="100000"/>
              </a:lnSpc>
              <a:spcBef>
                <a:spcPts val="800"/>
              </a:spcBef>
              <a:spcAft>
                <a:spcPts val="0"/>
              </a:spcAft>
              <a:buSzPts val="2400"/>
              <a:buNone/>
              <a:defRPr sz="2400"/>
            </a:lvl5pPr>
            <a:lvl6pPr lvl="5" algn="ctr">
              <a:lnSpc>
                <a:spcPct val="90000"/>
              </a:lnSpc>
              <a:spcBef>
                <a:spcPts val="750"/>
              </a:spcBef>
              <a:spcAft>
                <a:spcPts val="0"/>
              </a:spcAft>
              <a:buClr>
                <a:schemeClr val="dk1"/>
              </a:buClr>
              <a:buSzPts val="2400"/>
              <a:buNone/>
              <a:defRPr sz="2400"/>
            </a:lvl6pPr>
            <a:lvl7pPr lvl="6" algn="ctr">
              <a:lnSpc>
                <a:spcPct val="90000"/>
              </a:lnSpc>
              <a:spcBef>
                <a:spcPts val="750"/>
              </a:spcBef>
              <a:spcAft>
                <a:spcPts val="0"/>
              </a:spcAft>
              <a:buClr>
                <a:schemeClr val="dk1"/>
              </a:buClr>
              <a:buSzPts val="2400"/>
              <a:buNone/>
              <a:defRPr sz="2400"/>
            </a:lvl7pPr>
            <a:lvl8pPr lvl="7" algn="ctr">
              <a:lnSpc>
                <a:spcPct val="90000"/>
              </a:lnSpc>
              <a:spcBef>
                <a:spcPts val="750"/>
              </a:spcBef>
              <a:spcAft>
                <a:spcPts val="0"/>
              </a:spcAft>
              <a:buClr>
                <a:schemeClr val="dk1"/>
              </a:buClr>
              <a:buSzPts val="2400"/>
              <a:buNone/>
              <a:defRPr sz="2400"/>
            </a:lvl8pPr>
            <a:lvl9pPr lvl="8" algn="ctr">
              <a:lnSpc>
                <a:spcPct val="90000"/>
              </a:lnSpc>
              <a:spcBef>
                <a:spcPts val="750"/>
              </a:spcBef>
              <a:spcAft>
                <a:spcPts val="0"/>
              </a:spcAft>
              <a:buClr>
                <a:schemeClr val="dk1"/>
              </a:buClr>
              <a:buSzPts val="2400"/>
              <a:buNone/>
              <a:defRPr sz="2400"/>
            </a:lvl9pPr>
          </a:lstStyle>
          <a:p>
            <a:endParaRPr/>
          </a:p>
        </p:txBody>
      </p:sp>
      <p:sp>
        <p:nvSpPr>
          <p:cNvPr id="54" name="Google Shape;54;p16"/>
          <p:cNvSpPr txBox="1">
            <a:spLocks noGrp="1"/>
          </p:cNvSpPr>
          <p:nvPr>
            <p:ph type="body" idx="2"/>
          </p:nvPr>
        </p:nvSpPr>
        <p:spPr>
          <a:xfrm>
            <a:off x="733424" y="8506274"/>
            <a:ext cx="7680964" cy="430888"/>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800"/>
              <a:buNone/>
              <a:defRPr sz="28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55" name="Google Shape;55;p16"/>
          <p:cNvSpPr txBox="1">
            <a:spLocks noGrp="1"/>
          </p:cNvSpPr>
          <p:nvPr>
            <p:ph type="body" idx="3"/>
          </p:nvPr>
        </p:nvSpPr>
        <p:spPr>
          <a:xfrm>
            <a:off x="733424" y="8932649"/>
            <a:ext cx="7680964" cy="338554"/>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200"/>
              <a:buNone/>
              <a:defRPr sz="2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56" name="Google Shape;56;p16"/>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6"/>
          <p:cNvSpPr txBox="1"/>
          <p:nvPr/>
        </p:nvSpPr>
        <p:spPr>
          <a:xfrm>
            <a:off x="368300" y="9715500"/>
            <a:ext cx="17614904"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rgbClr val="000000"/>
              </a:buClr>
              <a:buSzPts val="1200"/>
              <a:buFont typeface="Arial"/>
              <a:buNone/>
            </a:pPr>
            <a:r>
              <a:rPr lang="en-US" sz="1200" b="0" i="0" u="none" strike="noStrike" cap="none">
                <a:solidFill>
                  <a:srgbClr val="A5A5A5"/>
                </a:solidFill>
                <a:latin typeface="Arial"/>
                <a:ea typeface="Arial"/>
                <a:cs typeface="Arial"/>
                <a:sym typeface="Arial"/>
              </a:rPr>
              <a:t>© 2022 Autodesk. All rights reserved.</a:t>
            </a:r>
            <a:endParaRPr sz="1400" b="0" i="0" u="none" strike="noStrike" cap="none">
              <a:solidFill>
                <a:srgbClr val="000000"/>
              </a:solidFill>
              <a:latin typeface="Arial"/>
              <a:ea typeface="Arial"/>
              <a:cs typeface="Arial"/>
              <a:sym typeface="Arial"/>
            </a:endParaRPr>
          </a:p>
        </p:txBody>
      </p:sp>
      <p:sp>
        <p:nvSpPr>
          <p:cNvPr id="58" name="Google Shape;58;p16"/>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lt1"/>
              </a:buClr>
              <a:buSzPts val="8000"/>
              <a:buFont typeface="Arial"/>
              <a:buNone/>
              <a:defRPr sz="8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vider A (Dark)">
  <p:cSld name="Divider A (Dark)">
    <p:bg>
      <p:bgPr>
        <a:solidFill>
          <a:schemeClr val="dk1"/>
        </a:solidFill>
        <a:effectLst/>
      </p:bgPr>
    </p:bg>
    <p:spTree>
      <p:nvGrpSpPr>
        <p:cNvPr id="1" name="Shape 59"/>
        <p:cNvGrpSpPr/>
        <p:nvPr/>
      </p:nvGrpSpPr>
      <p:grpSpPr>
        <a:xfrm>
          <a:off x="0" y="0"/>
          <a:ext cx="0" cy="0"/>
          <a:chOff x="0" y="0"/>
          <a:chExt cx="0" cy="0"/>
        </a:xfrm>
      </p:grpSpPr>
      <p:pic>
        <p:nvPicPr>
          <p:cNvPr id="60" name="Google Shape;60;p17"/>
          <p:cNvPicPr preferRelativeResize="0"/>
          <p:nvPr/>
        </p:nvPicPr>
        <p:blipFill rotWithShape="1">
          <a:blip r:embed="rId2">
            <a:alphaModFix/>
          </a:blip>
          <a:srcRect/>
          <a:stretch/>
        </p:blipFill>
        <p:spPr>
          <a:xfrm>
            <a:off x="0" y="0"/>
            <a:ext cx="9144000" cy="10287000"/>
          </a:xfrm>
          <a:prstGeom prst="rect">
            <a:avLst/>
          </a:prstGeom>
          <a:noFill/>
          <a:ln>
            <a:noFill/>
          </a:ln>
        </p:spPr>
      </p:pic>
      <p:sp>
        <p:nvSpPr>
          <p:cNvPr id="61" name="Google Shape;61;p17"/>
          <p:cNvSpPr/>
          <p:nvPr/>
        </p:nvSpPr>
        <p:spPr>
          <a:xfrm>
            <a:off x="15645007" y="730250"/>
            <a:ext cx="1903394" cy="1301776"/>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200"/>
              <a:buFont typeface="Arial"/>
              <a:buNone/>
            </a:pPr>
            <a:endParaRPr sz="7200" b="0" i="0" u="none" strike="noStrike" cap="none">
              <a:solidFill>
                <a:schemeClr val="dk1"/>
              </a:solidFill>
              <a:latin typeface="Arial"/>
              <a:ea typeface="Arial"/>
              <a:cs typeface="Arial"/>
              <a:sym typeface="Arial"/>
            </a:endParaRPr>
          </a:p>
        </p:txBody>
      </p:sp>
      <p:sp>
        <p:nvSpPr>
          <p:cNvPr id="62" name="Google Shape;62;p17"/>
          <p:cNvSpPr txBox="1">
            <a:spLocks noGrp="1"/>
          </p:cNvSpPr>
          <p:nvPr>
            <p:ph type="title"/>
          </p:nvPr>
        </p:nvSpPr>
        <p:spPr>
          <a:xfrm>
            <a:off x="6172200" y="3493008"/>
            <a:ext cx="11376200" cy="2246768"/>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lt1"/>
              </a:buClr>
              <a:buSzPts val="8000"/>
              <a:buFont typeface="Arial"/>
              <a:buNone/>
              <a:defRPr sz="80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7"/>
          <p:cNvSpPr txBox="1">
            <a:spLocks noGrp="1"/>
          </p:cNvSpPr>
          <p:nvPr>
            <p:ph type="body" idx="1"/>
          </p:nvPr>
        </p:nvSpPr>
        <p:spPr>
          <a:xfrm>
            <a:off x="6172200" y="5958303"/>
            <a:ext cx="11379200" cy="498598"/>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4000"/>
              </a:spcBef>
              <a:spcAft>
                <a:spcPts val="0"/>
              </a:spcAft>
              <a:buSzPts val="3600"/>
              <a:buNone/>
              <a:defRPr sz="3600">
                <a:solidFill>
                  <a:schemeClr val="lt1"/>
                </a:solidFill>
              </a:defRPr>
            </a:lvl1pPr>
            <a:lvl2pPr marL="914400" lvl="1" indent="-228600" algn="l">
              <a:lnSpc>
                <a:spcPct val="100000"/>
              </a:lnSpc>
              <a:spcBef>
                <a:spcPts val="1600"/>
              </a:spcBef>
              <a:spcAft>
                <a:spcPts val="0"/>
              </a:spcAft>
              <a:buSzPts val="3000"/>
              <a:buNone/>
              <a:defRPr sz="3000">
                <a:solidFill>
                  <a:srgbClr val="888888"/>
                </a:solidFill>
              </a:defRPr>
            </a:lvl2pPr>
            <a:lvl3pPr marL="1371600" lvl="2" indent="-228600" algn="l">
              <a:lnSpc>
                <a:spcPct val="100000"/>
              </a:lnSpc>
              <a:spcBef>
                <a:spcPts val="1200"/>
              </a:spcBef>
              <a:spcAft>
                <a:spcPts val="0"/>
              </a:spcAft>
              <a:buSzPts val="2700"/>
              <a:buNone/>
              <a:defRPr sz="2700">
                <a:solidFill>
                  <a:srgbClr val="888888"/>
                </a:solidFill>
              </a:defRPr>
            </a:lvl3pPr>
            <a:lvl4pPr marL="1828800" lvl="3" indent="-228600" algn="l">
              <a:lnSpc>
                <a:spcPct val="100000"/>
              </a:lnSpc>
              <a:spcBef>
                <a:spcPts val="1000"/>
              </a:spcBef>
              <a:spcAft>
                <a:spcPts val="0"/>
              </a:spcAft>
              <a:buSzPts val="2400"/>
              <a:buNone/>
              <a:defRPr sz="2400">
                <a:solidFill>
                  <a:srgbClr val="888888"/>
                </a:solidFill>
              </a:defRPr>
            </a:lvl4pPr>
            <a:lvl5pPr marL="2286000" lvl="4" indent="-228600" algn="l">
              <a:lnSpc>
                <a:spcPct val="100000"/>
              </a:lnSpc>
              <a:spcBef>
                <a:spcPts val="800"/>
              </a:spcBef>
              <a:spcAft>
                <a:spcPts val="0"/>
              </a:spcAft>
              <a:buSzPts val="2400"/>
              <a:buNone/>
              <a:defRPr sz="2400">
                <a:solidFill>
                  <a:srgbClr val="888888"/>
                </a:solidFill>
              </a:defRPr>
            </a:lvl5pPr>
            <a:lvl6pPr marL="2743200" lvl="5" indent="-228600" algn="l">
              <a:lnSpc>
                <a:spcPct val="90000"/>
              </a:lnSpc>
              <a:spcBef>
                <a:spcPts val="750"/>
              </a:spcBef>
              <a:spcAft>
                <a:spcPts val="0"/>
              </a:spcAft>
              <a:buClr>
                <a:srgbClr val="888888"/>
              </a:buClr>
              <a:buSzPts val="2400"/>
              <a:buNone/>
              <a:defRPr sz="2400">
                <a:solidFill>
                  <a:srgbClr val="888888"/>
                </a:solidFill>
              </a:defRPr>
            </a:lvl6pPr>
            <a:lvl7pPr marL="3200400" lvl="6" indent="-228600" algn="l">
              <a:lnSpc>
                <a:spcPct val="90000"/>
              </a:lnSpc>
              <a:spcBef>
                <a:spcPts val="750"/>
              </a:spcBef>
              <a:spcAft>
                <a:spcPts val="0"/>
              </a:spcAft>
              <a:buClr>
                <a:srgbClr val="888888"/>
              </a:buClr>
              <a:buSzPts val="2400"/>
              <a:buNone/>
              <a:defRPr sz="2400">
                <a:solidFill>
                  <a:srgbClr val="888888"/>
                </a:solidFill>
              </a:defRPr>
            </a:lvl7pPr>
            <a:lvl8pPr marL="3657600" lvl="7" indent="-228600" algn="l">
              <a:lnSpc>
                <a:spcPct val="90000"/>
              </a:lnSpc>
              <a:spcBef>
                <a:spcPts val="750"/>
              </a:spcBef>
              <a:spcAft>
                <a:spcPts val="0"/>
              </a:spcAft>
              <a:buClr>
                <a:srgbClr val="888888"/>
              </a:buClr>
              <a:buSzPts val="2400"/>
              <a:buNone/>
              <a:defRPr sz="2400">
                <a:solidFill>
                  <a:srgbClr val="888888"/>
                </a:solidFill>
              </a:defRPr>
            </a:lvl8pPr>
            <a:lvl9pPr marL="4114800" lvl="8" indent="-228600" algn="l">
              <a:lnSpc>
                <a:spcPct val="90000"/>
              </a:lnSpc>
              <a:spcBef>
                <a:spcPts val="750"/>
              </a:spcBef>
              <a:spcAft>
                <a:spcPts val="0"/>
              </a:spcAft>
              <a:buClr>
                <a:srgbClr val="888888"/>
              </a:buClr>
              <a:buSzPts val="2400"/>
              <a:buNone/>
              <a:defRPr sz="2400">
                <a:solidFill>
                  <a:srgbClr val="888888"/>
                </a:solidFill>
              </a:defRPr>
            </a:lvl9pPr>
          </a:lstStyle>
          <a:p>
            <a:endParaRPr/>
          </a:p>
        </p:txBody>
      </p:sp>
      <p:sp>
        <p:nvSpPr>
          <p:cNvPr id="64" name="Google Shape;64;p17"/>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ver B">
  <p:cSld name="Cover B">
    <p:spTree>
      <p:nvGrpSpPr>
        <p:cNvPr id="1" name="Shape 65"/>
        <p:cNvGrpSpPr/>
        <p:nvPr/>
      </p:nvGrpSpPr>
      <p:grpSpPr>
        <a:xfrm>
          <a:off x="0" y="0"/>
          <a:ext cx="0" cy="0"/>
          <a:chOff x="0" y="0"/>
          <a:chExt cx="0" cy="0"/>
        </a:xfrm>
      </p:grpSpPr>
      <p:sp>
        <p:nvSpPr>
          <p:cNvPr id="66" name="Google Shape;66;p18"/>
          <p:cNvSpPr/>
          <p:nvPr/>
        </p:nvSpPr>
        <p:spPr>
          <a:xfrm>
            <a:off x="0" y="0"/>
            <a:ext cx="18288000" cy="10287000"/>
          </a:xfrm>
          <a:prstGeom prst="rect">
            <a:avLst/>
          </a:pr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7200"/>
              <a:buFont typeface="Arial"/>
              <a:buNone/>
            </a:pPr>
            <a:endParaRPr sz="7200" b="0" i="0" u="none" strike="noStrike" cap="none">
              <a:solidFill>
                <a:schemeClr val="lt1"/>
              </a:solidFill>
              <a:latin typeface="Arial"/>
              <a:ea typeface="Arial"/>
              <a:cs typeface="Arial"/>
              <a:sym typeface="Arial"/>
            </a:endParaRPr>
          </a:p>
        </p:txBody>
      </p:sp>
      <p:sp>
        <p:nvSpPr>
          <p:cNvPr id="67" name="Google Shape;67;p18"/>
          <p:cNvSpPr>
            <a:spLocks noGrp="1"/>
          </p:cNvSpPr>
          <p:nvPr>
            <p:ph type="pic" idx="2"/>
          </p:nvPr>
        </p:nvSpPr>
        <p:spPr>
          <a:xfrm>
            <a:off x="0" y="0"/>
            <a:ext cx="18288000" cy="10287000"/>
          </a:xfrm>
          <a:prstGeom prst="rect">
            <a:avLst/>
          </a:prstGeom>
          <a:solidFill>
            <a:srgbClr val="D8D8D8"/>
          </a:solidFill>
          <a:ln>
            <a:noFill/>
          </a:ln>
        </p:spPr>
      </p:sp>
      <p:cxnSp>
        <p:nvCxnSpPr>
          <p:cNvPr id="68" name="Google Shape;68;p18"/>
          <p:cNvCxnSpPr/>
          <p:nvPr/>
        </p:nvCxnSpPr>
        <p:spPr>
          <a:xfrm rot="10800000">
            <a:off x="3882958" y="7360214"/>
            <a:ext cx="2635200" cy="0"/>
          </a:xfrm>
          <a:prstGeom prst="straightConnector1">
            <a:avLst/>
          </a:prstGeom>
          <a:noFill/>
          <a:ln w="38100" cap="flat" cmpd="sng">
            <a:solidFill>
              <a:schemeClr val="dk2"/>
            </a:solidFill>
            <a:prstDash val="solid"/>
            <a:miter lim="800000"/>
            <a:headEnd type="none" w="sm" len="sm"/>
            <a:tailEnd type="none" w="sm" len="sm"/>
          </a:ln>
        </p:spPr>
      </p:cxnSp>
      <p:pic>
        <p:nvPicPr>
          <p:cNvPr id="69" name="Google Shape;69;p18"/>
          <p:cNvPicPr preferRelativeResize="0"/>
          <p:nvPr/>
        </p:nvPicPr>
        <p:blipFill rotWithShape="1">
          <a:blip r:embed="rId2">
            <a:alphaModFix/>
          </a:blip>
          <a:srcRect/>
          <a:stretch/>
        </p:blipFill>
        <p:spPr>
          <a:xfrm>
            <a:off x="14916202" y="730250"/>
            <a:ext cx="2635200" cy="270192"/>
          </a:xfrm>
          <a:prstGeom prst="rect">
            <a:avLst/>
          </a:prstGeom>
          <a:noFill/>
          <a:ln>
            <a:noFill/>
          </a:ln>
        </p:spPr>
      </p:pic>
      <p:sp>
        <p:nvSpPr>
          <p:cNvPr id="70" name="Google Shape;70;p18"/>
          <p:cNvSpPr/>
          <p:nvPr/>
        </p:nvSpPr>
        <p:spPr>
          <a:xfrm>
            <a:off x="733494" y="3740152"/>
            <a:ext cx="2632200" cy="1800224"/>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200"/>
              <a:buFont typeface="Arial"/>
              <a:buNone/>
            </a:pPr>
            <a:endParaRPr sz="7200" b="0" i="0" u="none" strike="noStrike" cap="none">
              <a:solidFill>
                <a:schemeClr val="dk1"/>
              </a:solidFill>
              <a:latin typeface="Arial"/>
              <a:ea typeface="Arial"/>
              <a:cs typeface="Arial"/>
              <a:sym typeface="Arial"/>
            </a:endParaRPr>
          </a:p>
        </p:txBody>
      </p:sp>
      <p:sp>
        <p:nvSpPr>
          <p:cNvPr id="71" name="Google Shape;71;p18"/>
          <p:cNvSpPr txBox="1">
            <a:spLocks noGrp="1"/>
          </p:cNvSpPr>
          <p:nvPr>
            <p:ph type="body" idx="1"/>
          </p:nvPr>
        </p:nvSpPr>
        <p:spPr>
          <a:xfrm>
            <a:off x="9144000" y="9847871"/>
            <a:ext cx="8770820" cy="184666"/>
          </a:xfrm>
          <a:prstGeom prst="rect">
            <a:avLst/>
          </a:prstGeom>
          <a:noFill/>
          <a:ln>
            <a:noFill/>
          </a:ln>
        </p:spPr>
        <p:txBody>
          <a:bodyPr spcFirstLastPara="1" wrap="square" lIns="0" tIns="0" rIns="0" bIns="0" anchor="b" anchorCtr="0">
            <a:spAutoFit/>
          </a:bodyPr>
          <a:lstStyle>
            <a:lvl1pPr marL="457200" lvl="0" indent="-228600" algn="r">
              <a:lnSpc>
                <a:spcPct val="100000"/>
              </a:lnSpc>
              <a:spcBef>
                <a:spcPts val="4000"/>
              </a:spcBef>
              <a:spcAft>
                <a:spcPts val="0"/>
              </a:spcAft>
              <a:buSzPts val="1200"/>
              <a:buNone/>
              <a:defRPr sz="1200">
                <a:solidFill>
                  <a:srgbClr val="7F7F7F"/>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72" name="Google Shape;72;p18"/>
          <p:cNvSpPr txBox="1">
            <a:spLocks noGrp="1"/>
          </p:cNvSpPr>
          <p:nvPr>
            <p:ph type="subTitle" idx="3"/>
          </p:nvPr>
        </p:nvSpPr>
        <p:spPr>
          <a:xfrm>
            <a:off x="3882959" y="5923204"/>
            <a:ext cx="13668442" cy="498598"/>
          </a:xfrm>
          <a:prstGeom prst="rect">
            <a:avLst/>
          </a:prstGeom>
          <a:noFill/>
          <a:ln>
            <a:noFill/>
          </a:ln>
        </p:spPr>
        <p:txBody>
          <a:bodyPr spcFirstLastPara="1" wrap="square" lIns="0" tIns="0" rIns="0" bIns="0" anchor="t" anchorCtr="0">
            <a:spAutoFit/>
          </a:bodyPr>
          <a:lstStyle>
            <a:lvl1pPr lvl="0" algn="l">
              <a:lnSpc>
                <a:spcPct val="100000"/>
              </a:lnSpc>
              <a:spcBef>
                <a:spcPts val="4000"/>
              </a:spcBef>
              <a:spcAft>
                <a:spcPts val="0"/>
              </a:spcAft>
              <a:buSzPts val="3600"/>
              <a:buNone/>
              <a:defRPr sz="3600"/>
            </a:lvl1pPr>
            <a:lvl2pPr lvl="1" algn="l">
              <a:lnSpc>
                <a:spcPct val="100000"/>
              </a:lnSpc>
              <a:spcBef>
                <a:spcPts val="1600"/>
              </a:spcBef>
              <a:spcAft>
                <a:spcPts val="0"/>
              </a:spcAft>
              <a:buSzPts val="1800"/>
              <a:buChar char="o"/>
              <a:defRPr/>
            </a:lvl2pPr>
            <a:lvl3pPr lvl="2" algn="l">
              <a:lnSpc>
                <a:spcPct val="100000"/>
              </a:lnSpc>
              <a:spcBef>
                <a:spcPts val="1200"/>
              </a:spcBef>
              <a:spcAft>
                <a:spcPts val="0"/>
              </a:spcAft>
              <a:buSzPts val="1800"/>
              <a:buChar char="•"/>
              <a:defRPr/>
            </a:lvl3pPr>
            <a:lvl4pPr lvl="3" algn="l">
              <a:lnSpc>
                <a:spcPct val="100000"/>
              </a:lnSpc>
              <a:spcBef>
                <a:spcPts val="1000"/>
              </a:spcBef>
              <a:spcAft>
                <a:spcPts val="0"/>
              </a:spcAft>
              <a:buSzPts val="1800"/>
              <a:buChar char="•"/>
              <a:defRPr/>
            </a:lvl4pPr>
            <a:lvl5pPr lvl="4" algn="l">
              <a:lnSpc>
                <a:spcPct val="100000"/>
              </a:lnSpc>
              <a:spcBef>
                <a:spcPts val="800"/>
              </a:spcBef>
              <a:spcAft>
                <a:spcPts val="0"/>
              </a:spcAft>
              <a:buSzPts val="1800"/>
              <a:buChar char="•"/>
              <a:defRPr/>
            </a:lvl5pPr>
            <a:lvl6pPr lvl="5" algn="l">
              <a:lnSpc>
                <a:spcPct val="90000"/>
              </a:lnSpc>
              <a:spcBef>
                <a:spcPts val="750"/>
              </a:spcBef>
              <a:spcAft>
                <a:spcPts val="0"/>
              </a:spcAft>
              <a:buClr>
                <a:schemeClr val="dk1"/>
              </a:buClr>
              <a:buSzPts val="1800"/>
              <a:buChar char="•"/>
              <a:defRPr/>
            </a:lvl6pPr>
            <a:lvl7pPr lvl="6" algn="l">
              <a:lnSpc>
                <a:spcPct val="90000"/>
              </a:lnSpc>
              <a:spcBef>
                <a:spcPts val="750"/>
              </a:spcBef>
              <a:spcAft>
                <a:spcPts val="0"/>
              </a:spcAft>
              <a:buClr>
                <a:schemeClr val="dk1"/>
              </a:buClr>
              <a:buSzPts val="1800"/>
              <a:buChar char="•"/>
              <a:defRPr/>
            </a:lvl7pPr>
            <a:lvl8pPr lvl="7" algn="l">
              <a:lnSpc>
                <a:spcPct val="90000"/>
              </a:lnSpc>
              <a:spcBef>
                <a:spcPts val="750"/>
              </a:spcBef>
              <a:spcAft>
                <a:spcPts val="0"/>
              </a:spcAft>
              <a:buClr>
                <a:schemeClr val="dk1"/>
              </a:buClr>
              <a:buSzPts val="1800"/>
              <a:buChar char="•"/>
              <a:defRPr/>
            </a:lvl8pPr>
            <a:lvl9pPr lvl="8" algn="l">
              <a:lnSpc>
                <a:spcPct val="90000"/>
              </a:lnSpc>
              <a:spcBef>
                <a:spcPts val="750"/>
              </a:spcBef>
              <a:spcAft>
                <a:spcPts val="0"/>
              </a:spcAft>
              <a:buClr>
                <a:schemeClr val="dk1"/>
              </a:buClr>
              <a:buSzPts val="1800"/>
              <a:buChar char="•"/>
              <a:defRPr/>
            </a:lvl9pPr>
          </a:lstStyle>
          <a:p>
            <a:endParaRPr/>
          </a:p>
        </p:txBody>
      </p:sp>
      <p:sp>
        <p:nvSpPr>
          <p:cNvPr id="73" name="Google Shape;73;p18"/>
          <p:cNvSpPr txBox="1">
            <a:spLocks noGrp="1"/>
          </p:cNvSpPr>
          <p:nvPr>
            <p:ph type="body" idx="4"/>
          </p:nvPr>
        </p:nvSpPr>
        <p:spPr>
          <a:xfrm>
            <a:off x="3882958" y="7796406"/>
            <a:ext cx="7680964" cy="430888"/>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800"/>
              <a:buNone/>
              <a:defRPr sz="2800"/>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74" name="Google Shape;74;p18"/>
          <p:cNvSpPr txBox="1">
            <a:spLocks noGrp="1"/>
          </p:cNvSpPr>
          <p:nvPr>
            <p:ph type="body" idx="5"/>
          </p:nvPr>
        </p:nvSpPr>
        <p:spPr>
          <a:xfrm>
            <a:off x="3882958" y="8222781"/>
            <a:ext cx="7680964" cy="338554"/>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200"/>
              <a:buNone/>
              <a:defRPr sz="2200"/>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75" name="Google Shape;75;p18"/>
          <p:cNvSpPr txBox="1">
            <a:spLocks noGrp="1"/>
          </p:cNvSpPr>
          <p:nvPr>
            <p:ph type="ftr" idx="11"/>
          </p:nvPr>
        </p:nvSpPr>
        <p:spPr>
          <a:xfrm>
            <a:off x="368301" y="9473274"/>
            <a:ext cx="8772526" cy="3048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SzPts val="1400"/>
              <a:buNone/>
              <a:defRPr>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8"/>
          <p:cNvSpPr txBox="1"/>
          <p:nvPr/>
        </p:nvSpPr>
        <p:spPr>
          <a:xfrm>
            <a:off x="368301" y="9727736"/>
            <a:ext cx="8772526"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rgbClr val="000000"/>
              </a:buClr>
              <a:buSzPts val="1200"/>
              <a:buFont typeface="Arial"/>
              <a:buNone/>
            </a:pPr>
            <a:r>
              <a:rPr lang="en-US" sz="1200" b="0" i="0" u="none" strike="noStrike" cap="none">
                <a:solidFill>
                  <a:srgbClr val="7F7F7F"/>
                </a:solidFill>
                <a:latin typeface="Arial"/>
                <a:ea typeface="Arial"/>
                <a:cs typeface="Arial"/>
                <a:sym typeface="Arial"/>
              </a:rPr>
              <a:t>© 2022 Autodesk. All rights reserved.</a:t>
            </a:r>
            <a:endParaRPr sz="1400" b="0" i="0" u="none" strike="noStrike" cap="none">
              <a:solidFill>
                <a:srgbClr val="000000"/>
              </a:solidFill>
              <a:latin typeface="Arial"/>
              <a:ea typeface="Arial"/>
              <a:cs typeface="Arial"/>
              <a:sym typeface="Arial"/>
            </a:endParaRPr>
          </a:p>
        </p:txBody>
      </p:sp>
      <p:sp>
        <p:nvSpPr>
          <p:cNvPr id="77" name="Google Shape;77;p18"/>
          <p:cNvSpPr txBox="1">
            <a:spLocks noGrp="1"/>
          </p:cNvSpPr>
          <p:nvPr>
            <p:ph type="title"/>
          </p:nvPr>
        </p:nvSpPr>
        <p:spPr>
          <a:xfrm>
            <a:off x="3882958" y="3512884"/>
            <a:ext cx="13668440" cy="2217600"/>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ivider B">
  <p:cSld name="Divider B">
    <p:spTree>
      <p:nvGrpSpPr>
        <p:cNvPr id="1" name="Shape 78"/>
        <p:cNvGrpSpPr/>
        <p:nvPr/>
      </p:nvGrpSpPr>
      <p:grpSpPr>
        <a:xfrm>
          <a:off x="0" y="0"/>
          <a:ext cx="0" cy="0"/>
          <a:chOff x="0" y="0"/>
          <a:chExt cx="0" cy="0"/>
        </a:xfrm>
      </p:grpSpPr>
      <p:sp>
        <p:nvSpPr>
          <p:cNvPr id="79" name="Google Shape;79;p19"/>
          <p:cNvSpPr/>
          <p:nvPr/>
        </p:nvSpPr>
        <p:spPr>
          <a:xfrm>
            <a:off x="0" y="0"/>
            <a:ext cx="18288000" cy="10287000"/>
          </a:xfrm>
          <a:prstGeom prst="rect">
            <a:avLst/>
          </a:pr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7200"/>
              <a:buFont typeface="Arial"/>
              <a:buNone/>
            </a:pPr>
            <a:endParaRPr sz="7200" b="0" i="0" u="none" strike="noStrike" cap="none">
              <a:solidFill>
                <a:schemeClr val="lt1"/>
              </a:solidFill>
              <a:latin typeface="Arial"/>
              <a:ea typeface="Arial"/>
              <a:cs typeface="Arial"/>
              <a:sym typeface="Arial"/>
            </a:endParaRPr>
          </a:p>
        </p:txBody>
      </p:sp>
      <p:sp>
        <p:nvSpPr>
          <p:cNvPr id="80" name="Google Shape;80;p19"/>
          <p:cNvSpPr>
            <a:spLocks noGrp="1"/>
          </p:cNvSpPr>
          <p:nvPr>
            <p:ph type="pic" idx="2"/>
          </p:nvPr>
        </p:nvSpPr>
        <p:spPr>
          <a:xfrm>
            <a:off x="0" y="0"/>
            <a:ext cx="18288000" cy="10287000"/>
          </a:xfrm>
          <a:prstGeom prst="rect">
            <a:avLst/>
          </a:prstGeom>
          <a:solidFill>
            <a:srgbClr val="D8D8D8"/>
          </a:solidFill>
          <a:ln>
            <a:noFill/>
          </a:ln>
        </p:spPr>
      </p:sp>
      <p:sp>
        <p:nvSpPr>
          <p:cNvPr id="81" name="Google Shape;81;p19"/>
          <p:cNvSpPr/>
          <p:nvPr/>
        </p:nvSpPr>
        <p:spPr>
          <a:xfrm>
            <a:off x="15645007" y="730250"/>
            <a:ext cx="1903394" cy="1301776"/>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200"/>
              <a:buFont typeface="Arial"/>
              <a:buNone/>
            </a:pPr>
            <a:endParaRPr sz="7200" b="0" i="0" u="none" strike="noStrike" cap="none">
              <a:solidFill>
                <a:schemeClr val="dk1"/>
              </a:solidFill>
              <a:latin typeface="Arial"/>
              <a:ea typeface="Arial"/>
              <a:cs typeface="Arial"/>
              <a:sym typeface="Arial"/>
            </a:endParaRPr>
          </a:p>
        </p:txBody>
      </p:sp>
      <p:sp>
        <p:nvSpPr>
          <p:cNvPr id="82" name="Google Shape;82;p19"/>
          <p:cNvSpPr txBox="1">
            <a:spLocks noGrp="1"/>
          </p:cNvSpPr>
          <p:nvPr>
            <p:ph type="body" idx="1"/>
          </p:nvPr>
        </p:nvSpPr>
        <p:spPr>
          <a:xfrm>
            <a:off x="373180" y="9835635"/>
            <a:ext cx="8770820"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rgbClr val="7F7F7F"/>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83" name="Google Shape;83;p19"/>
          <p:cNvSpPr txBox="1">
            <a:spLocks noGrp="1"/>
          </p:cNvSpPr>
          <p:nvPr>
            <p:ph type="body" idx="3"/>
          </p:nvPr>
        </p:nvSpPr>
        <p:spPr>
          <a:xfrm>
            <a:off x="1474790" y="5944013"/>
            <a:ext cx="11379200" cy="498598"/>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4000"/>
              </a:spcBef>
              <a:spcAft>
                <a:spcPts val="0"/>
              </a:spcAft>
              <a:buSzPts val="3600"/>
              <a:buNone/>
              <a:defRPr sz="3600">
                <a:solidFill>
                  <a:schemeClr val="dk1"/>
                </a:solidFill>
              </a:defRPr>
            </a:lvl1pPr>
            <a:lvl2pPr marL="914400" lvl="1" indent="-228600" algn="l">
              <a:lnSpc>
                <a:spcPct val="100000"/>
              </a:lnSpc>
              <a:spcBef>
                <a:spcPts val="1600"/>
              </a:spcBef>
              <a:spcAft>
                <a:spcPts val="0"/>
              </a:spcAft>
              <a:buSzPts val="3000"/>
              <a:buNone/>
              <a:defRPr sz="3000">
                <a:solidFill>
                  <a:srgbClr val="888888"/>
                </a:solidFill>
              </a:defRPr>
            </a:lvl2pPr>
            <a:lvl3pPr marL="1371600" lvl="2" indent="-228600" algn="l">
              <a:lnSpc>
                <a:spcPct val="100000"/>
              </a:lnSpc>
              <a:spcBef>
                <a:spcPts val="1200"/>
              </a:spcBef>
              <a:spcAft>
                <a:spcPts val="0"/>
              </a:spcAft>
              <a:buSzPts val="2700"/>
              <a:buNone/>
              <a:defRPr sz="2700">
                <a:solidFill>
                  <a:srgbClr val="888888"/>
                </a:solidFill>
              </a:defRPr>
            </a:lvl3pPr>
            <a:lvl4pPr marL="1828800" lvl="3" indent="-228600" algn="l">
              <a:lnSpc>
                <a:spcPct val="100000"/>
              </a:lnSpc>
              <a:spcBef>
                <a:spcPts val="1000"/>
              </a:spcBef>
              <a:spcAft>
                <a:spcPts val="0"/>
              </a:spcAft>
              <a:buSzPts val="2400"/>
              <a:buNone/>
              <a:defRPr sz="2400">
                <a:solidFill>
                  <a:srgbClr val="888888"/>
                </a:solidFill>
              </a:defRPr>
            </a:lvl4pPr>
            <a:lvl5pPr marL="2286000" lvl="4" indent="-228600" algn="l">
              <a:lnSpc>
                <a:spcPct val="100000"/>
              </a:lnSpc>
              <a:spcBef>
                <a:spcPts val="800"/>
              </a:spcBef>
              <a:spcAft>
                <a:spcPts val="0"/>
              </a:spcAft>
              <a:buSzPts val="2400"/>
              <a:buNone/>
              <a:defRPr sz="2400">
                <a:solidFill>
                  <a:srgbClr val="888888"/>
                </a:solidFill>
              </a:defRPr>
            </a:lvl5pPr>
            <a:lvl6pPr marL="2743200" lvl="5" indent="-228600" algn="l">
              <a:lnSpc>
                <a:spcPct val="90000"/>
              </a:lnSpc>
              <a:spcBef>
                <a:spcPts val="750"/>
              </a:spcBef>
              <a:spcAft>
                <a:spcPts val="0"/>
              </a:spcAft>
              <a:buClr>
                <a:srgbClr val="888888"/>
              </a:buClr>
              <a:buSzPts val="2400"/>
              <a:buNone/>
              <a:defRPr sz="2400">
                <a:solidFill>
                  <a:srgbClr val="888888"/>
                </a:solidFill>
              </a:defRPr>
            </a:lvl6pPr>
            <a:lvl7pPr marL="3200400" lvl="6" indent="-228600" algn="l">
              <a:lnSpc>
                <a:spcPct val="90000"/>
              </a:lnSpc>
              <a:spcBef>
                <a:spcPts val="750"/>
              </a:spcBef>
              <a:spcAft>
                <a:spcPts val="0"/>
              </a:spcAft>
              <a:buClr>
                <a:srgbClr val="888888"/>
              </a:buClr>
              <a:buSzPts val="2400"/>
              <a:buNone/>
              <a:defRPr sz="2400">
                <a:solidFill>
                  <a:srgbClr val="888888"/>
                </a:solidFill>
              </a:defRPr>
            </a:lvl7pPr>
            <a:lvl8pPr marL="3657600" lvl="7" indent="-228600" algn="l">
              <a:lnSpc>
                <a:spcPct val="90000"/>
              </a:lnSpc>
              <a:spcBef>
                <a:spcPts val="750"/>
              </a:spcBef>
              <a:spcAft>
                <a:spcPts val="0"/>
              </a:spcAft>
              <a:buClr>
                <a:srgbClr val="888888"/>
              </a:buClr>
              <a:buSzPts val="2400"/>
              <a:buNone/>
              <a:defRPr sz="2400">
                <a:solidFill>
                  <a:srgbClr val="888888"/>
                </a:solidFill>
              </a:defRPr>
            </a:lvl8pPr>
            <a:lvl9pPr marL="4114800" lvl="8" indent="-228600" algn="l">
              <a:lnSpc>
                <a:spcPct val="90000"/>
              </a:lnSpc>
              <a:spcBef>
                <a:spcPts val="750"/>
              </a:spcBef>
              <a:spcAft>
                <a:spcPts val="0"/>
              </a:spcAft>
              <a:buClr>
                <a:srgbClr val="888888"/>
              </a:buClr>
              <a:buSzPts val="2400"/>
              <a:buNone/>
              <a:defRPr sz="2400">
                <a:solidFill>
                  <a:srgbClr val="888888"/>
                </a:solidFill>
              </a:defRPr>
            </a:lvl9pPr>
          </a:lstStyle>
          <a:p>
            <a:endParaRPr/>
          </a:p>
        </p:txBody>
      </p:sp>
      <p:sp>
        <p:nvSpPr>
          <p:cNvPr id="84" name="Google Shape;84;p19"/>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9"/>
          <p:cNvSpPr txBox="1">
            <a:spLocks noGrp="1"/>
          </p:cNvSpPr>
          <p:nvPr>
            <p:ph type="title"/>
          </p:nvPr>
        </p:nvSpPr>
        <p:spPr>
          <a:xfrm>
            <a:off x="1474790" y="3529750"/>
            <a:ext cx="13668440" cy="2217600"/>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b="1" i="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marR="0" lvl="0" algn="l" rtl="0">
              <a:lnSpc>
                <a:spcPct val="90000"/>
              </a:lnSpc>
              <a:spcBef>
                <a:spcPts val="0"/>
              </a:spcBef>
              <a:spcAft>
                <a:spcPts val="0"/>
              </a:spcAft>
              <a:buClr>
                <a:schemeClr val="dk1"/>
              </a:buClr>
              <a:buSzPts val="5600"/>
              <a:buFont typeface="Arial"/>
              <a:buNone/>
              <a:defRPr sz="5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8"/>
          <p:cNvSpPr txBox="1">
            <a:spLocks noGrp="1"/>
          </p:cNvSpPr>
          <p:nvPr>
            <p:ph type="body" idx="1"/>
          </p:nvPr>
        </p:nvSpPr>
        <p:spPr>
          <a:xfrm>
            <a:off x="736980" y="2377440"/>
            <a:ext cx="16814040" cy="7178040"/>
          </a:xfrm>
          <a:prstGeom prst="rect">
            <a:avLst/>
          </a:prstGeom>
          <a:noFill/>
          <a:ln>
            <a:noFill/>
          </a:ln>
        </p:spPr>
        <p:txBody>
          <a:bodyPr spcFirstLastPara="1" wrap="square" lIns="0" tIns="0" rIns="0" bIns="0" anchor="t" anchorCtr="0">
            <a:normAutofit/>
          </a:bodyPr>
          <a:lstStyle>
            <a:lvl1pPr marL="457200" marR="0" lvl="0" indent="-431800" algn="l" rtl="0">
              <a:lnSpc>
                <a:spcPct val="100000"/>
              </a:lnSpc>
              <a:spcBef>
                <a:spcPts val="4000"/>
              </a:spcBef>
              <a:spcAft>
                <a:spcPts val="0"/>
              </a:spcAft>
              <a:buClr>
                <a:schemeClr val="dk2"/>
              </a:buClr>
              <a:buSzPts val="3200"/>
              <a:buFont typeface="Noto Sans Symbols"/>
              <a:buChar char="⚫"/>
              <a:defRPr sz="3200" b="0" i="0" u="none" strike="noStrike" cap="none">
                <a:solidFill>
                  <a:schemeClr val="dk1"/>
                </a:solidFill>
                <a:latin typeface="Arial"/>
                <a:ea typeface="Arial"/>
                <a:cs typeface="Arial"/>
                <a:sym typeface="Arial"/>
              </a:defRPr>
            </a:lvl1pPr>
            <a:lvl2pPr marL="914400" marR="0" lvl="1" indent="-406400" algn="l" rtl="0">
              <a:lnSpc>
                <a:spcPct val="100000"/>
              </a:lnSpc>
              <a:spcBef>
                <a:spcPts val="1600"/>
              </a:spcBef>
              <a:spcAft>
                <a:spcPts val="0"/>
              </a:spcAft>
              <a:buClr>
                <a:schemeClr val="dk2"/>
              </a:buClr>
              <a:buSzPts val="2800"/>
              <a:buFont typeface="Courier New"/>
              <a:buChar char="o"/>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120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68300" algn="l" rtl="0">
              <a:lnSpc>
                <a:spcPct val="100000"/>
              </a:lnSpc>
              <a:spcBef>
                <a:spcPts val="1000"/>
              </a:spcBef>
              <a:spcAft>
                <a:spcPts val="0"/>
              </a:spcAft>
              <a:buClr>
                <a:schemeClr val="dk2"/>
              </a:buClr>
              <a:buSzPts val="2200"/>
              <a:buFont typeface="Arial"/>
              <a:buChar char="•"/>
              <a:defRPr sz="2200" b="0" i="0" u="none" strike="noStrike" cap="none">
                <a:solidFill>
                  <a:schemeClr val="dk1"/>
                </a:solidFill>
                <a:latin typeface="Arial"/>
                <a:ea typeface="Arial"/>
                <a:cs typeface="Arial"/>
                <a:sym typeface="Arial"/>
              </a:defRPr>
            </a:lvl4pPr>
            <a:lvl5pPr marL="2286000" marR="0" lvl="4" indent="-368300" algn="l" rtl="0">
              <a:lnSpc>
                <a:spcPct val="100000"/>
              </a:lnSpc>
              <a:spcBef>
                <a:spcPts val="800"/>
              </a:spcBef>
              <a:spcAft>
                <a:spcPts val="0"/>
              </a:spcAft>
              <a:buClr>
                <a:schemeClr val="dk2"/>
              </a:buClr>
              <a:buSzPts val="2200"/>
              <a:buFont typeface="Arial"/>
              <a:buChar char="•"/>
              <a:defRPr sz="2200" b="0" i="0" u="none" strike="noStrike" cap="none">
                <a:solidFill>
                  <a:schemeClr val="dk1"/>
                </a:solidFill>
                <a:latin typeface="Arial"/>
                <a:ea typeface="Arial"/>
                <a:cs typeface="Arial"/>
                <a:sym typeface="Arial"/>
              </a:defRPr>
            </a:lvl5pPr>
            <a:lvl6pPr marL="2743200" marR="0" lvl="5"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6pPr>
            <a:lvl7pPr marL="3200400" marR="0" lvl="6"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7pPr>
            <a:lvl8pPr marL="3657600" marR="0" lvl="7"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8pPr>
            <a:lvl9pPr marL="4114800" marR="0" lvl="8"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9pPr>
          </a:lstStyle>
          <a:p>
            <a:endParaRPr/>
          </a:p>
        </p:txBody>
      </p:sp>
      <p:sp>
        <p:nvSpPr>
          <p:cNvPr id="12" name="Google Shape;12;p8"/>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A5A5A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36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5" r:id="rId24"/>
    <p:sldLayoutId id="2147483676" r:id="rId25"/>
  </p:sldLayoutIdLst>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5760">
          <p15:clr>
            <a:srgbClr val="A4A3A4"/>
          </p15:clr>
        </p15:guide>
        <p15:guide id="2" orient="horz" pos="460">
          <p15:clr>
            <a:srgbClr val="A4A3A4"/>
          </p15:clr>
        </p15:guide>
        <p15:guide id="3" orient="horz" pos="6120">
          <p15:clr>
            <a:srgbClr val="A4A3A4"/>
          </p15:clr>
        </p15:guide>
        <p15:guide id="4" pos="462">
          <p15:clr>
            <a:srgbClr val="A4A3A4"/>
          </p15:clr>
        </p15:guide>
        <p15:guide id="5" pos="11056">
          <p15:clr>
            <a:srgbClr val="A4A3A4"/>
          </p15:clr>
        </p15:guide>
        <p15:guide id="6" pos="232">
          <p15:clr>
            <a:srgbClr val="A4A3A4"/>
          </p15:clr>
        </p15:guide>
        <p15:guide id="7" orient="horz" pos="6312">
          <p15:clr>
            <a:srgbClr val="A4A3A4"/>
          </p15:clr>
        </p15:guide>
        <p15:guide id="8" pos="11286">
          <p15:clr>
            <a:srgbClr val="A4A3A4"/>
          </p15:clr>
        </p15:guide>
        <p15:guide id="9" orient="horz" pos="6022">
          <p15:clr>
            <a:srgbClr val="A4A3A4"/>
          </p15:clr>
        </p15:guide>
        <p15:guide id="10" orient="horz" pos="1496">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5.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5.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5.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5.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25.xml"/><Relationship Id="rId4" Type="http://schemas.openxmlformats.org/officeDocument/2006/relationships/hyperlink" Target="https://www.haascnc.com/haas-tooling/tool_management/tool_presetting_mach/08-1200.html"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5.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3" name="Google Shape;233;p5"/>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dk1"/>
              </a:buClr>
              <a:buSzPts val="8000"/>
              <a:buFont typeface="Arial"/>
              <a:buNone/>
            </a:pPr>
            <a:r>
              <a:rPr lang="en-US" b="1" dirty="0">
                <a:solidFill>
                  <a:schemeClr val="tx1"/>
                </a:solidFill>
              </a:rPr>
              <a:t>Theory of tool and work </a:t>
            </a:r>
            <a:r>
              <a:rPr lang="en-US" dirty="0">
                <a:solidFill>
                  <a:schemeClr val="tx1"/>
                </a:solidFill>
              </a:rPr>
              <a:t>o</a:t>
            </a:r>
            <a:r>
              <a:rPr lang="en-US" b="1" dirty="0">
                <a:solidFill>
                  <a:schemeClr val="tx1"/>
                </a:solidFill>
              </a:rPr>
              <a:t>ffsets</a:t>
            </a:r>
            <a:endParaRPr dirty="0"/>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8"/>
          <p:cNvSpPr txBox="1">
            <a:spLocks noGrp="1"/>
          </p:cNvSpPr>
          <p:nvPr>
            <p:ph type="title"/>
          </p:nvPr>
        </p:nvSpPr>
        <p:spPr>
          <a:xfrm>
            <a:off x="1257300" y="547688"/>
            <a:ext cx="15773400" cy="1988345"/>
          </a:xfrm>
          <a:prstGeom prst="rect">
            <a:avLst/>
          </a:prstGeom>
          <a:noFill/>
          <a:ln>
            <a:noFill/>
          </a:ln>
        </p:spPr>
        <p:txBody>
          <a:bodyPr spcFirstLastPara="1" wrap="square" lIns="137138" tIns="68550" rIns="137138" bIns="68550" anchor="ctr" anchorCtr="0">
            <a:normAutofit/>
          </a:bodyPr>
          <a:lstStyle/>
          <a:p>
            <a:pPr>
              <a:buClr>
                <a:schemeClr val="lt1"/>
              </a:buClr>
              <a:buSzPts val="4400"/>
            </a:pPr>
            <a:r>
              <a:rPr lang="en-US" b="1" dirty="0">
                <a:solidFill>
                  <a:schemeClr val="tx1"/>
                </a:solidFill>
              </a:rPr>
              <a:t>Example A:</a:t>
            </a:r>
            <a:br>
              <a:rPr lang="en-US" b="1" dirty="0">
                <a:solidFill>
                  <a:schemeClr val="lt1"/>
                </a:solidFill>
              </a:rPr>
            </a:br>
            <a:r>
              <a:rPr lang="en-US" b="1" dirty="0">
                <a:solidFill>
                  <a:schemeClr val="tx1"/>
                </a:solidFill>
              </a:rPr>
              <a:t>Top of Workpiece</a:t>
            </a:r>
            <a:endParaRPr b="1" dirty="0">
              <a:solidFill>
                <a:schemeClr val="tx1"/>
              </a:solidFill>
            </a:endParaRPr>
          </a:p>
        </p:txBody>
      </p:sp>
      <p:sp>
        <p:nvSpPr>
          <p:cNvPr id="169" name="Google Shape;169;p8"/>
          <p:cNvSpPr txBox="1">
            <a:spLocks noGrp="1"/>
          </p:cNvSpPr>
          <p:nvPr>
            <p:ph type="body" idx="2"/>
          </p:nvPr>
        </p:nvSpPr>
        <p:spPr>
          <a:xfrm>
            <a:off x="9258300" y="2738438"/>
            <a:ext cx="7772400" cy="6527007"/>
          </a:xfrm>
          <a:prstGeom prst="rect">
            <a:avLst/>
          </a:prstGeom>
          <a:noFill/>
          <a:ln>
            <a:noFill/>
          </a:ln>
        </p:spPr>
        <p:txBody>
          <a:bodyPr spcFirstLastPara="1" wrap="square" lIns="137138" tIns="68550" rIns="137138" bIns="68550" anchor="t" anchorCtr="0">
            <a:normAutofit/>
          </a:bodyPr>
          <a:lstStyle/>
          <a:p>
            <a:pPr marL="342900" indent="-342900">
              <a:spcBef>
                <a:spcPts val="0"/>
              </a:spcBef>
              <a:buClr>
                <a:schemeClr val="bg2"/>
              </a:buClr>
              <a:buSzPct val="88000"/>
            </a:pPr>
            <a:r>
              <a:rPr lang="en-US" dirty="0">
                <a:solidFill>
                  <a:schemeClr val="tx1"/>
                </a:solidFill>
              </a:rPr>
              <a:t>WCS = G54</a:t>
            </a:r>
            <a:endParaRPr dirty="0">
              <a:solidFill>
                <a:schemeClr val="tx1"/>
              </a:solidFill>
            </a:endParaRPr>
          </a:p>
          <a:p>
            <a:pPr marL="342900" indent="-247650">
              <a:buClr>
                <a:schemeClr val="bg2"/>
              </a:buClr>
              <a:buSzPct val="88000"/>
              <a:buNone/>
            </a:pPr>
            <a:endParaRPr sz="1500" dirty="0">
              <a:solidFill>
                <a:schemeClr val="tx1"/>
              </a:solidFill>
            </a:endParaRPr>
          </a:p>
          <a:p>
            <a:pPr marL="342900" indent="-342900">
              <a:buClr>
                <a:schemeClr val="bg2"/>
              </a:buClr>
              <a:buSzPct val="88000"/>
            </a:pPr>
            <a:r>
              <a:rPr lang="en-US" dirty="0">
                <a:solidFill>
                  <a:schemeClr val="tx1"/>
                </a:solidFill>
              </a:rPr>
              <a:t>WCS Z Origin = Top of Fixture</a:t>
            </a:r>
            <a:endParaRPr dirty="0">
              <a:solidFill>
                <a:schemeClr val="tx1"/>
              </a:solidFill>
            </a:endParaRPr>
          </a:p>
          <a:p>
            <a:pPr marL="1143000" lvl="1" indent="-457200">
              <a:buClr>
                <a:schemeClr val="bg2"/>
              </a:buClr>
              <a:buSzPct val="88000"/>
              <a:buFont typeface="Courier New" panose="02070309020205020404" pitchFamily="49" charset="0"/>
              <a:buChar char="o"/>
            </a:pPr>
            <a:r>
              <a:rPr lang="en-US" dirty="0">
                <a:solidFill>
                  <a:schemeClr val="tx1"/>
                </a:solidFill>
              </a:rPr>
              <a:t>Machine Z Position = -10.0”</a:t>
            </a:r>
            <a:endParaRPr dirty="0">
              <a:solidFill>
                <a:schemeClr val="tx1"/>
              </a:solidFill>
            </a:endParaRPr>
          </a:p>
          <a:p>
            <a:pPr marL="1028700" lvl="1" indent="-247650">
              <a:buClr>
                <a:schemeClr val="bg2"/>
              </a:buClr>
              <a:buSzPct val="88000"/>
              <a:buNone/>
            </a:pPr>
            <a:endParaRPr sz="1500" dirty="0">
              <a:solidFill>
                <a:schemeClr val="tx1"/>
              </a:solidFill>
            </a:endParaRPr>
          </a:p>
          <a:p>
            <a:pPr marL="342900" indent="-342900">
              <a:buClr>
                <a:schemeClr val="bg2"/>
              </a:buClr>
              <a:buSzPct val="88000"/>
            </a:pPr>
            <a:r>
              <a:rPr lang="en-US" dirty="0">
                <a:solidFill>
                  <a:schemeClr val="tx1"/>
                </a:solidFill>
              </a:rPr>
              <a:t>THORL = Top of Part</a:t>
            </a:r>
            <a:endParaRPr dirty="0">
              <a:solidFill>
                <a:schemeClr val="tx1"/>
              </a:solidFill>
            </a:endParaRPr>
          </a:p>
          <a:p>
            <a:pPr marL="1143000" lvl="1" indent="-457200">
              <a:buClr>
                <a:schemeClr val="bg2"/>
              </a:buClr>
              <a:buSzPct val="88000"/>
              <a:buFont typeface="Courier New" panose="02070309020205020404" pitchFamily="49" charset="0"/>
              <a:buChar char="o"/>
            </a:pPr>
            <a:r>
              <a:rPr lang="en-US" dirty="0">
                <a:solidFill>
                  <a:schemeClr val="tx1"/>
                </a:solidFill>
              </a:rPr>
              <a:t>Machine Z Position = -10.0”</a:t>
            </a:r>
            <a:endParaRPr dirty="0">
              <a:solidFill>
                <a:schemeClr val="tx1"/>
              </a:solidFill>
            </a:endParaRPr>
          </a:p>
          <a:p>
            <a:pPr marL="1028700" lvl="1" indent="-247650">
              <a:buClr>
                <a:schemeClr val="bg2"/>
              </a:buClr>
              <a:buSzPct val="88000"/>
              <a:buNone/>
            </a:pPr>
            <a:endParaRPr sz="1500" dirty="0">
              <a:solidFill>
                <a:schemeClr val="tx1"/>
              </a:solidFill>
            </a:endParaRPr>
          </a:p>
          <a:p>
            <a:pPr marL="342900" indent="-342900">
              <a:buClr>
                <a:schemeClr val="bg2"/>
              </a:buClr>
              <a:buSzPct val="88000"/>
            </a:pPr>
            <a:r>
              <a:rPr lang="en-US" dirty="0">
                <a:solidFill>
                  <a:schemeClr val="tx1"/>
                </a:solidFill>
              </a:rPr>
              <a:t>Formula:</a:t>
            </a:r>
            <a:endParaRPr dirty="0">
              <a:solidFill>
                <a:schemeClr val="tx1"/>
              </a:solidFill>
            </a:endParaRPr>
          </a:p>
          <a:p>
            <a:pPr marL="1143000" lvl="1" indent="-457200">
              <a:buClr>
                <a:schemeClr val="bg2"/>
              </a:buClr>
              <a:buSzPct val="88000"/>
              <a:buFont typeface="Courier New" panose="02070309020205020404" pitchFamily="49" charset="0"/>
              <a:buChar char="o"/>
            </a:pPr>
            <a:r>
              <a:rPr lang="en-US" dirty="0">
                <a:solidFill>
                  <a:schemeClr val="tx1"/>
                </a:solidFill>
              </a:rPr>
              <a:t>WCS Z Offset = (-10.0”) – (-10.0”)</a:t>
            </a:r>
            <a:endParaRPr dirty="0">
              <a:solidFill>
                <a:schemeClr val="tx1"/>
              </a:solidFill>
            </a:endParaRPr>
          </a:p>
          <a:p>
            <a:pPr marL="1143000" lvl="1" indent="-457200">
              <a:buClr>
                <a:schemeClr val="bg2"/>
              </a:buClr>
              <a:buSzPct val="88000"/>
              <a:buFont typeface="Courier New" panose="02070309020205020404" pitchFamily="49" charset="0"/>
              <a:buChar char="o"/>
            </a:pPr>
            <a:r>
              <a:rPr lang="en-US" dirty="0">
                <a:solidFill>
                  <a:schemeClr val="tx1"/>
                </a:solidFill>
              </a:rPr>
              <a:t>WCS Z Offset = 10”</a:t>
            </a:r>
            <a:r>
              <a:rPr lang="en-US" dirty="0">
                <a:solidFill>
                  <a:schemeClr val="lt1"/>
                </a:solidFill>
              </a:rPr>
              <a:t>= 0.0”</a:t>
            </a:r>
            <a:endParaRPr dirty="0"/>
          </a:p>
        </p:txBody>
      </p:sp>
      <p:grpSp>
        <p:nvGrpSpPr>
          <p:cNvPr id="170" name="Google Shape;170;p8"/>
          <p:cNvGrpSpPr/>
          <p:nvPr/>
        </p:nvGrpSpPr>
        <p:grpSpPr>
          <a:xfrm>
            <a:off x="4460573" y="6329267"/>
            <a:ext cx="3429000" cy="2743202"/>
            <a:chOff x="4953000" y="4308981"/>
            <a:chExt cx="2286000" cy="1828801"/>
          </a:xfrm>
        </p:grpSpPr>
        <p:sp>
          <p:nvSpPr>
            <p:cNvPr id="171" name="Google Shape;171;p8"/>
            <p:cNvSpPr/>
            <p:nvPr/>
          </p:nvSpPr>
          <p:spPr>
            <a:xfrm>
              <a:off x="4953000" y="5451982"/>
              <a:ext cx="2286000" cy="685800"/>
            </a:xfrm>
            <a:prstGeom prst="rect">
              <a:avLst/>
            </a:prstGeom>
            <a:solidFill>
              <a:srgbClr val="7F7F7F"/>
            </a:solidFill>
            <a:ln>
              <a:noFill/>
            </a:ln>
          </p:spPr>
          <p:txBody>
            <a:bodyPr spcFirstLastPara="1" wrap="square" lIns="137138" tIns="68550" rIns="137138" bIns="68550" anchor="ctr" anchorCtr="0">
              <a:noAutofit/>
            </a:bodyPr>
            <a:lstStyle/>
            <a:p>
              <a:pPr algn="ctr"/>
              <a:endParaRPr sz="2700" i="1">
                <a:solidFill>
                  <a:schemeClr val="lt1"/>
                </a:solidFill>
                <a:latin typeface="Calibri"/>
                <a:ea typeface="Calibri"/>
                <a:cs typeface="Calibri"/>
                <a:sym typeface="Calibri"/>
              </a:endParaRPr>
            </a:p>
          </p:txBody>
        </p:sp>
        <p:sp>
          <p:nvSpPr>
            <p:cNvPr id="172" name="Google Shape;172;p8"/>
            <p:cNvSpPr/>
            <p:nvPr/>
          </p:nvSpPr>
          <p:spPr>
            <a:xfrm>
              <a:off x="5638800" y="4766182"/>
              <a:ext cx="914400" cy="685800"/>
            </a:xfrm>
            <a:prstGeom prst="rect">
              <a:avLst/>
            </a:prstGeom>
            <a:solidFill>
              <a:srgbClr val="595959"/>
            </a:solidFill>
            <a:ln>
              <a:noFill/>
            </a:ln>
          </p:spPr>
          <p:txBody>
            <a:bodyPr spcFirstLastPara="1" wrap="square" lIns="137138" tIns="68550" rIns="137138" bIns="68550" anchor="ctr" anchorCtr="0">
              <a:noAutofit/>
            </a:bodyPr>
            <a:lstStyle/>
            <a:p>
              <a:pPr algn="ctr"/>
              <a:endParaRPr sz="1575" i="1">
                <a:solidFill>
                  <a:schemeClr val="lt1"/>
                </a:solidFill>
                <a:latin typeface="Calibri"/>
                <a:ea typeface="Calibri"/>
                <a:cs typeface="Calibri"/>
                <a:sym typeface="Calibri"/>
              </a:endParaRPr>
            </a:p>
          </p:txBody>
        </p:sp>
        <p:sp>
          <p:nvSpPr>
            <p:cNvPr id="173" name="Google Shape;173;p8"/>
            <p:cNvSpPr/>
            <p:nvPr/>
          </p:nvSpPr>
          <p:spPr>
            <a:xfrm>
              <a:off x="5867400" y="4308981"/>
              <a:ext cx="457200" cy="457200"/>
            </a:xfrm>
            <a:prstGeom prst="rect">
              <a:avLst/>
            </a:prstGeom>
            <a:solidFill>
              <a:schemeClr val="accent5"/>
            </a:solidFill>
            <a:ln>
              <a:noFill/>
            </a:ln>
          </p:spPr>
          <p:txBody>
            <a:bodyPr spcFirstLastPara="1" wrap="square" lIns="137138" tIns="68550" rIns="137138" bIns="68550" anchor="ctr" anchorCtr="0">
              <a:noAutofit/>
            </a:bodyPr>
            <a:lstStyle/>
            <a:p>
              <a:pPr algn="ctr"/>
              <a:endParaRPr sz="1500">
                <a:solidFill>
                  <a:schemeClr val="lt1"/>
                </a:solidFill>
                <a:latin typeface="Calibri"/>
                <a:ea typeface="Calibri"/>
                <a:cs typeface="Calibri"/>
                <a:sym typeface="Calibri"/>
              </a:endParaRPr>
            </a:p>
          </p:txBody>
        </p:sp>
      </p:grpSp>
      <p:grpSp>
        <p:nvGrpSpPr>
          <p:cNvPr id="174" name="Google Shape;174;p8"/>
          <p:cNvGrpSpPr/>
          <p:nvPr/>
        </p:nvGrpSpPr>
        <p:grpSpPr>
          <a:xfrm>
            <a:off x="5832173" y="3928968"/>
            <a:ext cx="685800" cy="2400300"/>
            <a:chOff x="1944130" y="2092410"/>
            <a:chExt cx="457200" cy="1600200"/>
          </a:xfrm>
        </p:grpSpPr>
        <p:sp>
          <p:nvSpPr>
            <p:cNvPr id="175" name="Google Shape;175;p8"/>
            <p:cNvSpPr/>
            <p:nvPr/>
          </p:nvSpPr>
          <p:spPr>
            <a:xfrm>
              <a:off x="1944130" y="2092410"/>
              <a:ext cx="457200" cy="914400"/>
            </a:xfrm>
            <a:prstGeom prst="rect">
              <a:avLst/>
            </a:prstGeom>
            <a:solidFill>
              <a:srgbClr val="7F7F7F"/>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176" name="Google Shape;176;p8"/>
            <p:cNvSpPr/>
            <p:nvPr/>
          </p:nvSpPr>
          <p:spPr>
            <a:xfrm>
              <a:off x="1998994" y="3006810"/>
              <a:ext cx="347472" cy="228600"/>
            </a:xfrm>
            <a:prstGeom prst="rect">
              <a:avLst/>
            </a:prstGeom>
            <a:solidFill>
              <a:srgbClr val="595959"/>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177" name="Google Shape;177;p8"/>
            <p:cNvSpPr/>
            <p:nvPr/>
          </p:nvSpPr>
          <p:spPr>
            <a:xfrm>
              <a:off x="2113294" y="3235410"/>
              <a:ext cx="118872" cy="457200"/>
            </a:xfrm>
            <a:prstGeom prst="rect">
              <a:avLst/>
            </a:prstGeom>
            <a:solidFill>
              <a:schemeClr val="accent1"/>
            </a:solidFill>
            <a:ln>
              <a:noFill/>
            </a:ln>
          </p:spPr>
          <p:txBody>
            <a:bodyPr spcFirstLastPara="1" wrap="square" lIns="137138" tIns="68550" rIns="137138" bIns="68550" anchor="ctr" anchorCtr="0">
              <a:noAutofit/>
            </a:bodyPr>
            <a:lstStyle/>
            <a:p>
              <a:pPr algn="ctr"/>
              <a:endParaRPr sz="2700" dirty="0">
                <a:solidFill>
                  <a:schemeClr val="lt1"/>
                </a:solidFill>
                <a:latin typeface="Calibri"/>
                <a:ea typeface="Calibri"/>
                <a:cs typeface="Calibri"/>
                <a:sym typeface="Calibri"/>
              </a:endParaRPr>
            </a:p>
          </p:txBody>
        </p:sp>
      </p:grpSp>
      <p:pic>
        <p:nvPicPr>
          <p:cNvPr id="178" name="Google Shape;178;p8"/>
          <p:cNvPicPr preferRelativeResize="0"/>
          <p:nvPr/>
        </p:nvPicPr>
        <p:blipFill rotWithShape="1">
          <a:blip r:embed="rId3">
            <a:alphaModFix/>
          </a:blip>
          <a:srcRect/>
          <a:stretch/>
        </p:blipFill>
        <p:spPr>
          <a:xfrm>
            <a:off x="4638587" y="6157818"/>
            <a:ext cx="342900" cy="342900"/>
          </a:xfrm>
          <a:prstGeom prst="rect">
            <a:avLst/>
          </a:prstGeom>
          <a:noFill/>
          <a:ln>
            <a:noFill/>
          </a:ln>
        </p:spPr>
      </p:pic>
      <p:pic>
        <p:nvPicPr>
          <p:cNvPr id="179" name="Google Shape;179;p8"/>
          <p:cNvPicPr preferRelativeResize="0"/>
          <p:nvPr/>
        </p:nvPicPr>
        <p:blipFill rotWithShape="1">
          <a:blip r:embed="rId4">
            <a:alphaModFix/>
          </a:blip>
          <a:srcRect/>
          <a:stretch/>
        </p:blipFill>
        <p:spPr>
          <a:xfrm>
            <a:off x="7236485" y="6157818"/>
            <a:ext cx="342900" cy="342900"/>
          </a:xfrm>
          <a:prstGeom prst="rect">
            <a:avLst/>
          </a:prstGeom>
          <a:noFill/>
          <a:ln>
            <a:noFill/>
          </a:ln>
        </p:spPr>
      </p:pic>
      <p:cxnSp>
        <p:nvCxnSpPr>
          <p:cNvPr id="180" name="Google Shape;180;p8"/>
          <p:cNvCxnSpPr/>
          <p:nvPr/>
        </p:nvCxnSpPr>
        <p:spPr>
          <a:xfrm rot="10800000">
            <a:off x="3962127" y="3928968"/>
            <a:ext cx="2218037" cy="0"/>
          </a:xfrm>
          <a:prstGeom prst="straightConnector1">
            <a:avLst/>
          </a:prstGeom>
          <a:noFill/>
          <a:ln w="38100" cap="flat" cmpd="sng">
            <a:solidFill>
              <a:schemeClr val="tx1"/>
            </a:solidFill>
            <a:prstDash val="dot"/>
            <a:miter lim="800000"/>
            <a:headEnd type="none" w="sm" len="sm"/>
            <a:tailEnd type="none" w="sm" len="sm"/>
          </a:ln>
        </p:spPr>
      </p:cxnSp>
      <p:cxnSp>
        <p:nvCxnSpPr>
          <p:cNvPr id="181" name="Google Shape;181;p8"/>
          <p:cNvCxnSpPr/>
          <p:nvPr/>
        </p:nvCxnSpPr>
        <p:spPr>
          <a:xfrm rot="10800000">
            <a:off x="5071147" y="6329267"/>
            <a:ext cx="2218037" cy="0"/>
          </a:xfrm>
          <a:prstGeom prst="straightConnector1">
            <a:avLst/>
          </a:prstGeom>
          <a:noFill/>
          <a:ln w="38100" cap="flat" cmpd="sng">
            <a:solidFill>
              <a:schemeClr val="tx1"/>
            </a:solidFill>
            <a:prstDash val="dot"/>
            <a:miter lim="800000"/>
            <a:headEnd type="none" w="sm" len="sm"/>
            <a:tailEnd type="none" w="sm" len="sm"/>
          </a:ln>
        </p:spPr>
      </p:cxnSp>
      <p:sp>
        <p:nvSpPr>
          <p:cNvPr id="182" name="Google Shape;182;p8"/>
          <p:cNvSpPr txBox="1"/>
          <p:nvPr/>
        </p:nvSpPr>
        <p:spPr>
          <a:xfrm>
            <a:off x="3429000" y="6061654"/>
            <a:ext cx="1185213" cy="553937"/>
          </a:xfrm>
          <a:prstGeom prst="rect">
            <a:avLst/>
          </a:prstGeom>
          <a:noFill/>
          <a:ln>
            <a:noFill/>
          </a:ln>
        </p:spPr>
        <p:txBody>
          <a:bodyPr spcFirstLastPara="1" wrap="square" lIns="137138" tIns="68550" rIns="137138" bIns="68550" anchor="t" anchorCtr="0">
            <a:spAutoFit/>
          </a:bodyPr>
          <a:lstStyle/>
          <a:p>
            <a:pPr algn="ctr"/>
            <a:r>
              <a:rPr lang="en-US" sz="2700">
                <a:solidFill>
                  <a:schemeClr val="tx1"/>
                </a:solidFill>
                <a:latin typeface="Calibri"/>
                <a:ea typeface="Calibri"/>
                <a:cs typeface="Calibri"/>
                <a:sym typeface="Calibri"/>
              </a:rPr>
              <a:t>Z-10.0</a:t>
            </a:r>
            <a:endParaRPr sz="2700">
              <a:solidFill>
                <a:schemeClr val="tx1"/>
              </a:solidFill>
              <a:latin typeface="Calibri"/>
              <a:ea typeface="Calibri"/>
              <a:cs typeface="Calibri"/>
              <a:sym typeface="Calibri"/>
            </a:endParaRPr>
          </a:p>
        </p:txBody>
      </p:sp>
      <p:sp>
        <p:nvSpPr>
          <p:cNvPr id="183" name="Google Shape;183;p8"/>
          <p:cNvSpPr txBox="1"/>
          <p:nvPr/>
        </p:nvSpPr>
        <p:spPr>
          <a:xfrm>
            <a:off x="7565439" y="6061654"/>
            <a:ext cx="1185213" cy="553937"/>
          </a:xfrm>
          <a:prstGeom prst="rect">
            <a:avLst/>
          </a:prstGeom>
          <a:noFill/>
          <a:ln>
            <a:noFill/>
          </a:ln>
        </p:spPr>
        <p:txBody>
          <a:bodyPr spcFirstLastPara="1" wrap="square" lIns="137138" tIns="68550" rIns="137138" bIns="68550" anchor="t" anchorCtr="0">
            <a:spAutoFit/>
          </a:bodyPr>
          <a:lstStyle/>
          <a:p>
            <a:pPr algn="ctr"/>
            <a:r>
              <a:rPr lang="en-US" sz="2700" dirty="0">
                <a:solidFill>
                  <a:schemeClr val="tx1"/>
                </a:solidFill>
                <a:latin typeface="Calibri"/>
                <a:ea typeface="Calibri"/>
                <a:cs typeface="Calibri"/>
                <a:sym typeface="Calibri"/>
              </a:rPr>
              <a:t>Z-10.0</a:t>
            </a:r>
            <a:endParaRPr sz="2700" dirty="0">
              <a:solidFill>
                <a:schemeClr val="tx1"/>
              </a:solidFill>
              <a:latin typeface="Calibri"/>
              <a:ea typeface="Calibri"/>
              <a:cs typeface="Calibri"/>
              <a:sym typeface="Calibri"/>
            </a:endParaRPr>
          </a:p>
        </p:txBody>
      </p:sp>
      <p:sp>
        <p:nvSpPr>
          <p:cNvPr id="184" name="Google Shape;184;p8"/>
          <p:cNvSpPr/>
          <p:nvPr/>
        </p:nvSpPr>
        <p:spPr>
          <a:xfrm>
            <a:off x="4803473" y="7522560"/>
            <a:ext cx="342900" cy="521208"/>
          </a:xfrm>
          <a:prstGeom prst="rect">
            <a:avLst/>
          </a:prstGeom>
          <a:solidFill>
            <a:schemeClr val="accent4"/>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185" name="Google Shape;185;p8"/>
          <p:cNvSpPr txBox="1"/>
          <p:nvPr/>
        </p:nvSpPr>
        <p:spPr>
          <a:xfrm>
            <a:off x="2506934" y="3669065"/>
            <a:ext cx="1455192" cy="553937"/>
          </a:xfrm>
          <a:prstGeom prst="rect">
            <a:avLst/>
          </a:prstGeom>
          <a:noFill/>
          <a:ln>
            <a:noFill/>
          </a:ln>
        </p:spPr>
        <p:txBody>
          <a:bodyPr spcFirstLastPara="1" wrap="square" lIns="137138" tIns="68550" rIns="137138" bIns="68550" anchor="t" anchorCtr="0">
            <a:spAutoFit/>
          </a:bodyPr>
          <a:lstStyle/>
          <a:p>
            <a:pPr algn="ctr"/>
            <a:r>
              <a:rPr lang="en-US" sz="2700" dirty="0">
                <a:solidFill>
                  <a:schemeClr val="tx1"/>
                </a:solidFill>
                <a:latin typeface="Calibri"/>
                <a:ea typeface="Calibri"/>
                <a:cs typeface="Calibri"/>
                <a:sym typeface="Calibri"/>
              </a:rPr>
              <a:t>G28 Z0</a:t>
            </a:r>
            <a:endParaRPr sz="2700" dirty="0">
              <a:solidFill>
                <a:schemeClr val="tx1"/>
              </a:solidFill>
              <a:latin typeface="Calibri"/>
              <a:ea typeface="Calibri"/>
              <a:cs typeface="Calibri"/>
              <a:sym typeface="Calibri"/>
            </a:endParaRPr>
          </a:p>
        </p:txBody>
      </p:sp>
      <p:sp>
        <p:nvSpPr>
          <p:cNvPr id="186" name="Google Shape;186;p8"/>
          <p:cNvSpPr txBox="1"/>
          <p:nvPr/>
        </p:nvSpPr>
        <p:spPr>
          <a:xfrm>
            <a:off x="426624" y="3022734"/>
            <a:ext cx="1323993" cy="1200268"/>
          </a:xfrm>
          <a:prstGeom prst="rect">
            <a:avLst/>
          </a:prstGeom>
          <a:noFill/>
          <a:ln w="9525" cap="flat" cmpd="sng">
            <a:solidFill>
              <a:schemeClr val="dk1"/>
            </a:solidFill>
            <a:prstDash val="solid"/>
            <a:round/>
            <a:headEnd type="none" w="sm" len="sm"/>
            <a:tailEnd type="none" w="sm" len="sm"/>
          </a:ln>
        </p:spPr>
        <p:txBody>
          <a:bodyPr spcFirstLastPara="1" wrap="square" lIns="137138" tIns="68550" rIns="137138" bIns="68550" anchor="t" anchorCtr="0">
            <a:spAutoFit/>
          </a:bodyPr>
          <a:lstStyle/>
          <a:p>
            <a:pPr algn="ctr"/>
            <a:r>
              <a:rPr lang="en-US" sz="2700" b="1" dirty="0">
                <a:solidFill>
                  <a:schemeClr val="tx1"/>
                </a:solidFill>
                <a:latin typeface="Calibri"/>
                <a:ea typeface="Calibri"/>
                <a:cs typeface="Calibri"/>
                <a:sym typeface="Calibri"/>
              </a:rPr>
              <a:t>↑ = Z+</a:t>
            </a:r>
            <a:endParaRPr sz="2100" dirty="0">
              <a:solidFill>
                <a:schemeClr val="tx1"/>
              </a:solidFill>
            </a:endParaRPr>
          </a:p>
          <a:p>
            <a:pPr algn="ctr"/>
            <a:endParaRPr sz="1500" b="1" dirty="0">
              <a:solidFill>
                <a:schemeClr val="tx1"/>
              </a:solidFill>
              <a:latin typeface="Calibri"/>
              <a:ea typeface="Calibri"/>
              <a:cs typeface="Calibri"/>
              <a:sym typeface="Calibri"/>
            </a:endParaRPr>
          </a:p>
          <a:p>
            <a:pPr algn="ctr"/>
            <a:r>
              <a:rPr lang="en-US" sz="2700" b="1" dirty="0">
                <a:solidFill>
                  <a:schemeClr val="tx1"/>
                </a:solidFill>
                <a:latin typeface="Calibri"/>
                <a:ea typeface="Calibri"/>
                <a:cs typeface="Calibri"/>
                <a:sym typeface="Calibri"/>
              </a:rPr>
              <a:t>↓ = Z-</a:t>
            </a:r>
            <a:endParaRPr sz="2700" b="1" dirty="0">
              <a:solidFill>
                <a:schemeClr val="tx1"/>
              </a:solidFill>
              <a:latin typeface="Calibri"/>
              <a:ea typeface="Calibri"/>
              <a:cs typeface="Calibri"/>
              <a:sym typeface="Calibri"/>
            </a:endParaRPr>
          </a:p>
        </p:txBody>
      </p:sp>
    </p:spTree>
    <p:extLst>
      <p:ext uri="{BB962C8B-B14F-4D97-AF65-F5344CB8AC3E}">
        <p14:creationId xmlns:p14="http://schemas.microsoft.com/office/powerpoint/2010/main" val="3427191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9"/>
          <p:cNvSpPr txBox="1">
            <a:spLocks noGrp="1"/>
          </p:cNvSpPr>
          <p:nvPr>
            <p:ph type="title"/>
          </p:nvPr>
        </p:nvSpPr>
        <p:spPr>
          <a:xfrm>
            <a:off x="1257300" y="547688"/>
            <a:ext cx="15773400" cy="1988345"/>
          </a:xfrm>
          <a:prstGeom prst="rect">
            <a:avLst/>
          </a:prstGeom>
          <a:noFill/>
          <a:ln>
            <a:noFill/>
          </a:ln>
        </p:spPr>
        <p:txBody>
          <a:bodyPr spcFirstLastPara="1" wrap="square" lIns="137138" tIns="68550" rIns="137138" bIns="68550" anchor="ctr" anchorCtr="0">
            <a:normAutofit/>
          </a:bodyPr>
          <a:lstStyle/>
          <a:p>
            <a:pPr>
              <a:buClr>
                <a:schemeClr val="lt1"/>
              </a:buClr>
              <a:buSzPts val="4400"/>
            </a:pPr>
            <a:r>
              <a:rPr lang="en-US" b="1" dirty="0">
                <a:solidFill>
                  <a:schemeClr val="tx1"/>
                </a:solidFill>
              </a:rPr>
              <a:t>Example B:</a:t>
            </a:r>
            <a:br>
              <a:rPr lang="en-US" b="1" dirty="0">
                <a:solidFill>
                  <a:schemeClr val="lt1"/>
                </a:solidFill>
              </a:rPr>
            </a:br>
            <a:r>
              <a:rPr lang="en-US" b="1" dirty="0">
                <a:solidFill>
                  <a:schemeClr val="tx1"/>
                </a:solidFill>
              </a:rPr>
              <a:t>Top of Fixture</a:t>
            </a:r>
            <a:endParaRPr b="1" dirty="0">
              <a:solidFill>
                <a:schemeClr val="tx1"/>
              </a:solidFill>
            </a:endParaRPr>
          </a:p>
        </p:txBody>
      </p:sp>
      <p:sp>
        <p:nvSpPr>
          <p:cNvPr id="192" name="Google Shape;192;p9"/>
          <p:cNvSpPr txBox="1">
            <a:spLocks noGrp="1"/>
          </p:cNvSpPr>
          <p:nvPr>
            <p:ph type="body" idx="2"/>
          </p:nvPr>
        </p:nvSpPr>
        <p:spPr>
          <a:xfrm>
            <a:off x="9258300" y="2738438"/>
            <a:ext cx="7772400" cy="6527007"/>
          </a:xfrm>
          <a:prstGeom prst="rect">
            <a:avLst/>
          </a:prstGeom>
          <a:noFill/>
          <a:ln>
            <a:noFill/>
          </a:ln>
        </p:spPr>
        <p:txBody>
          <a:bodyPr spcFirstLastPara="1" wrap="square" lIns="137138" tIns="68550" rIns="137138" bIns="68550" anchor="t" anchorCtr="0">
            <a:normAutofit/>
          </a:bodyPr>
          <a:lstStyle/>
          <a:p>
            <a:pPr marL="457200" indent="-457200">
              <a:spcBef>
                <a:spcPts val="0"/>
              </a:spcBef>
              <a:buClr>
                <a:schemeClr val="bg2"/>
              </a:buClr>
              <a:buSzPct val="88000"/>
              <a:buFont typeface="Arial" panose="020B0604020202020204" pitchFamily="34" charset="0"/>
              <a:buChar char="•"/>
            </a:pPr>
            <a:r>
              <a:rPr lang="en-US" dirty="0">
                <a:solidFill>
                  <a:schemeClr val="tx1"/>
                </a:solidFill>
              </a:rPr>
              <a:t>WCS = G54</a:t>
            </a:r>
            <a:endParaRPr dirty="0">
              <a:solidFill>
                <a:schemeClr val="tx1"/>
              </a:solidFill>
            </a:endParaRPr>
          </a:p>
          <a:p>
            <a:pPr marL="381000" indent="-285750">
              <a:buClr>
                <a:schemeClr val="bg2"/>
              </a:buClr>
              <a:buSzPct val="88000"/>
              <a:buFont typeface="Arial" panose="020B0604020202020204" pitchFamily="34" charset="0"/>
              <a:buChar char="•"/>
            </a:pPr>
            <a:endParaRPr sz="1500" dirty="0">
              <a:solidFill>
                <a:schemeClr val="tx1"/>
              </a:solidFill>
            </a:endParaRPr>
          </a:p>
          <a:p>
            <a:pPr marL="457200" indent="-457200">
              <a:buClr>
                <a:schemeClr val="bg2"/>
              </a:buClr>
              <a:buSzPct val="88000"/>
              <a:buFont typeface="Arial" panose="020B0604020202020204" pitchFamily="34" charset="0"/>
              <a:buChar char="•"/>
            </a:pPr>
            <a:r>
              <a:rPr lang="en-US" dirty="0">
                <a:solidFill>
                  <a:schemeClr val="tx1"/>
                </a:solidFill>
              </a:rPr>
              <a:t>WCS Z Origin = Top of Fixture</a:t>
            </a:r>
            <a:endParaRPr dirty="0">
              <a:solidFill>
                <a:schemeClr val="tx1"/>
              </a:solidFill>
            </a:endParaRPr>
          </a:p>
          <a:p>
            <a:pPr marL="1143000" lvl="1" indent="-457200">
              <a:buClr>
                <a:schemeClr val="bg2"/>
              </a:buClr>
              <a:buSzPct val="88000"/>
              <a:buFont typeface="Courier New" panose="02070309020205020404" pitchFamily="49" charset="0"/>
              <a:buChar char="o"/>
            </a:pPr>
            <a:r>
              <a:rPr lang="en-US" dirty="0">
                <a:solidFill>
                  <a:schemeClr val="tx1"/>
                </a:solidFill>
              </a:rPr>
              <a:t>Machine Z Position = -13.0”</a:t>
            </a:r>
            <a:endParaRPr dirty="0">
              <a:solidFill>
                <a:schemeClr val="tx1"/>
              </a:solidFill>
            </a:endParaRPr>
          </a:p>
          <a:p>
            <a:pPr marL="1066800" lvl="1" indent="-285750">
              <a:buClr>
                <a:schemeClr val="bg2"/>
              </a:buClr>
              <a:buSzPct val="88000"/>
              <a:buFont typeface="Arial" panose="020B0604020202020204" pitchFamily="34" charset="0"/>
              <a:buChar char="•"/>
            </a:pPr>
            <a:endParaRPr sz="1500" dirty="0">
              <a:solidFill>
                <a:schemeClr val="tx1"/>
              </a:solidFill>
            </a:endParaRPr>
          </a:p>
          <a:p>
            <a:pPr marL="457200" indent="-457200">
              <a:buClr>
                <a:schemeClr val="bg2"/>
              </a:buClr>
              <a:buSzPct val="88000"/>
              <a:buFont typeface="Arial" panose="020B0604020202020204" pitchFamily="34" charset="0"/>
              <a:buChar char="•"/>
            </a:pPr>
            <a:r>
              <a:rPr lang="en-US" dirty="0">
                <a:solidFill>
                  <a:schemeClr val="tx1"/>
                </a:solidFill>
              </a:rPr>
              <a:t>THORL = Top of Part</a:t>
            </a:r>
            <a:endParaRPr dirty="0">
              <a:solidFill>
                <a:schemeClr val="tx1"/>
              </a:solidFill>
            </a:endParaRPr>
          </a:p>
          <a:p>
            <a:pPr marL="1143000" lvl="1" indent="-457200">
              <a:buClr>
                <a:schemeClr val="bg2"/>
              </a:buClr>
              <a:buSzPct val="88000"/>
              <a:buFont typeface="Courier New" panose="02070309020205020404" pitchFamily="49" charset="0"/>
              <a:buChar char="o"/>
            </a:pPr>
            <a:r>
              <a:rPr lang="en-US" dirty="0">
                <a:solidFill>
                  <a:schemeClr val="tx1"/>
                </a:solidFill>
              </a:rPr>
              <a:t>Machine Z Position = -10.0”</a:t>
            </a:r>
            <a:endParaRPr dirty="0">
              <a:solidFill>
                <a:schemeClr val="tx1"/>
              </a:solidFill>
            </a:endParaRPr>
          </a:p>
          <a:p>
            <a:pPr marL="1066800" lvl="1" indent="-285750">
              <a:buClr>
                <a:schemeClr val="bg2"/>
              </a:buClr>
              <a:buSzPct val="88000"/>
              <a:buFont typeface="Arial" panose="020B0604020202020204" pitchFamily="34" charset="0"/>
              <a:buChar char="•"/>
            </a:pPr>
            <a:endParaRPr sz="1500" dirty="0">
              <a:solidFill>
                <a:schemeClr val="tx1"/>
              </a:solidFill>
            </a:endParaRPr>
          </a:p>
          <a:p>
            <a:pPr marL="457200" indent="-457200">
              <a:buClr>
                <a:schemeClr val="bg2"/>
              </a:buClr>
              <a:buSzPct val="88000"/>
              <a:buFont typeface="Arial" panose="020B0604020202020204" pitchFamily="34" charset="0"/>
              <a:buChar char="•"/>
            </a:pPr>
            <a:r>
              <a:rPr lang="en-US" dirty="0">
                <a:solidFill>
                  <a:schemeClr val="tx1"/>
                </a:solidFill>
              </a:rPr>
              <a:t>Formula:</a:t>
            </a:r>
            <a:endParaRPr dirty="0">
              <a:solidFill>
                <a:schemeClr val="tx1"/>
              </a:solidFill>
            </a:endParaRPr>
          </a:p>
          <a:p>
            <a:pPr marL="1143000" lvl="1" indent="-457200">
              <a:buClr>
                <a:schemeClr val="bg2"/>
              </a:buClr>
              <a:buSzPct val="88000"/>
              <a:buFont typeface="Courier New" panose="02070309020205020404" pitchFamily="49" charset="0"/>
              <a:buChar char="o"/>
            </a:pPr>
            <a:r>
              <a:rPr lang="en-US" dirty="0">
                <a:solidFill>
                  <a:schemeClr val="tx1"/>
                </a:solidFill>
              </a:rPr>
              <a:t>WCS Z Offset = (-13.0”) – (-10.0”)</a:t>
            </a:r>
            <a:endParaRPr dirty="0">
              <a:solidFill>
                <a:schemeClr val="tx1"/>
              </a:solidFill>
            </a:endParaRPr>
          </a:p>
          <a:p>
            <a:pPr marL="1143000" lvl="1" indent="-457200">
              <a:buClr>
                <a:schemeClr val="bg2"/>
              </a:buClr>
              <a:buSzPct val="88000"/>
              <a:buFont typeface="Courier New" panose="02070309020205020404" pitchFamily="49" charset="0"/>
              <a:buChar char="o"/>
            </a:pPr>
            <a:r>
              <a:rPr lang="en-US" dirty="0">
                <a:solidFill>
                  <a:schemeClr val="tx1"/>
                </a:solidFill>
              </a:rPr>
              <a:t>G54 Z Offset = 7” </a:t>
            </a:r>
            <a:r>
              <a:rPr lang="en-US" dirty="0">
                <a:solidFill>
                  <a:schemeClr val="lt1"/>
                </a:solidFill>
              </a:rPr>
              <a:t>= -3.0”</a:t>
            </a:r>
            <a:endParaRPr dirty="0">
              <a:solidFill>
                <a:schemeClr val="lt1"/>
              </a:solidFill>
            </a:endParaRPr>
          </a:p>
        </p:txBody>
      </p:sp>
      <p:grpSp>
        <p:nvGrpSpPr>
          <p:cNvPr id="193" name="Google Shape;193;p9"/>
          <p:cNvGrpSpPr/>
          <p:nvPr/>
        </p:nvGrpSpPr>
        <p:grpSpPr>
          <a:xfrm>
            <a:off x="4460573" y="6329267"/>
            <a:ext cx="3429000" cy="2743202"/>
            <a:chOff x="4953000" y="4308981"/>
            <a:chExt cx="2286000" cy="1828801"/>
          </a:xfrm>
        </p:grpSpPr>
        <p:sp>
          <p:nvSpPr>
            <p:cNvPr id="194" name="Google Shape;194;p9"/>
            <p:cNvSpPr/>
            <p:nvPr/>
          </p:nvSpPr>
          <p:spPr>
            <a:xfrm>
              <a:off x="4953000" y="5451982"/>
              <a:ext cx="2286000" cy="685800"/>
            </a:xfrm>
            <a:prstGeom prst="rect">
              <a:avLst/>
            </a:prstGeom>
            <a:solidFill>
              <a:srgbClr val="7F7F7F"/>
            </a:solidFill>
            <a:ln>
              <a:noFill/>
            </a:ln>
          </p:spPr>
          <p:txBody>
            <a:bodyPr spcFirstLastPara="1" wrap="square" lIns="137138" tIns="68550" rIns="137138" bIns="68550" anchor="ctr" anchorCtr="0">
              <a:noAutofit/>
            </a:bodyPr>
            <a:lstStyle/>
            <a:p>
              <a:pPr algn="ctr"/>
              <a:endParaRPr sz="2700" i="1">
                <a:solidFill>
                  <a:schemeClr val="lt1"/>
                </a:solidFill>
                <a:latin typeface="Calibri"/>
                <a:ea typeface="Calibri"/>
                <a:cs typeface="Calibri"/>
                <a:sym typeface="Calibri"/>
              </a:endParaRPr>
            </a:p>
          </p:txBody>
        </p:sp>
        <p:sp>
          <p:nvSpPr>
            <p:cNvPr id="195" name="Google Shape;195;p9"/>
            <p:cNvSpPr/>
            <p:nvPr/>
          </p:nvSpPr>
          <p:spPr>
            <a:xfrm>
              <a:off x="5638800" y="4766182"/>
              <a:ext cx="914400" cy="685800"/>
            </a:xfrm>
            <a:prstGeom prst="rect">
              <a:avLst/>
            </a:prstGeom>
            <a:solidFill>
              <a:srgbClr val="595959"/>
            </a:solidFill>
            <a:ln>
              <a:noFill/>
            </a:ln>
          </p:spPr>
          <p:txBody>
            <a:bodyPr spcFirstLastPara="1" wrap="square" lIns="137138" tIns="68550" rIns="137138" bIns="68550" anchor="ctr" anchorCtr="0">
              <a:noAutofit/>
            </a:bodyPr>
            <a:lstStyle/>
            <a:p>
              <a:pPr algn="ctr"/>
              <a:endParaRPr sz="1575" i="1">
                <a:solidFill>
                  <a:schemeClr val="lt1"/>
                </a:solidFill>
                <a:latin typeface="Calibri"/>
                <a:ea typeface="Calibri"/>
                <a:cs typeface="Calibri"/>
                <a:sym typeface="Calibri"/>
              </a:endParaRPr>
            </a:p>
          </p:txBody>
        </p:sp>
        <p:sp>
          <p:nvSpPr>
            <p:cNvPr id="196" name="Google Shape;196;p9"/>
            <p:cNvSpPr/>
            <p:nvPr/>
          </p:nvSpPr>
          <p:spPr>
            <a:xfrm>
              <a:off x="5867400" y="4308981"/>
              <a:ext cx="457200" cy="457200"/>
            </a:xfrm>
            <a:prstGeom prst="rect">
              <a:avLst/>
            </a:prstGeom>
            <a:solidFill>
              <a:schemeClr val="accent5"/>
            </a:solidFill>
            <a:ln>
              <a:noFill/>
            </a:ln>
          </p:spPr>
          <p:txBody>
            <a:bodyPr spcFirstLastPara="1" wrap="square" lIns="137138" tIns="68550" rIns="137138" bIns="68550" anchor="ctr" anchorCtr="0">
              <a:noAutofit/>
            </a:bodyPr>
            <a:lstStyle/>
            <a:p>
              <a:pPr algn="ctr"/>
              <a:endParaRPr sz="1500">
                <a:solidFill>
                  <a:schemeClr val="lt1"/>
                </a:solidFill>
                <a:latin typeface="Calibri"/>
                <a:ea typeface="Calibri"/>
                <a:cs typeface="Calibri"/>
                <a:sym typeface="Calibri"/>
              </a:endParaRPr>
            </a:p>
          </p:txBody>
        </p:sp>
      </p:grpSp>
      <p:grpSp>
        <p:nvGrpSpPr>
          <p:cNvPr id="197" name="Google Shape;197;p9"/>
          <p:cNvGrpSpPr/>
          <p:nvPr/>
        </p:nvGrpSpPr>
        <p:grpSpPr>
          <a:xfrm>
            <a:off x="5832173" y="3928968"/>
            <a:ext cx="685800" cy="2400300"/>
            <a:chOff x="1944130" y="2092410"/>
            <a:chExt cx="457200" cy="1600200"/>
          </a:xfrm>
        </p:grpSpPr>
        <p:sp>
          <p:nvSpPr>
            <p:cNvPr id="198" name="Google Shape;198;p9"/>
            <p:cNvSpPr/>
            <p:nvPr/>
          </p:nvSpPr>
          <p:spPr>
            <a:xfrm>
              <a:off x="1944130" y="2092410"/>
              <a:ext cx="457200" cy="914400"/>
            </a:xfrm>
            <a:prstGeom prst="rect">
              <a:avLst/>
            </a:prstGeom>
            <a:solidFill>
              <a:srgbClr val="7F7F7F"/>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199" name="Google Shape;199;p9"/>
            <p:cNvSpPr/>
            <p:nvPr/>
          </p:nvSpPr>
          <p:spPr>
            <a:xfrm>
              <a:off x="1998994" y="3006810"/>
              <a:ext cx="347472" cy="228600"/>
            </a:xfrm>
            <a:prstGeom prst="rect">
              <a:avLst/>
            </a:prstGeom>
            <a:solidFill>
              <a:srgbClr val="595959"/>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200" name="Google Shape;200;p9"/>
            <p:cNvSpPr/>
            <p:nvPr/>
          </p:nvSpPr>
          <p:spPr>
            <a:xfrm>
              <a:off x="2113294" y="3235410"/>
              <a:ext cx="118872" cy="457200"/>
            </a:xfrm>
            <a:prstGeom prst="rect">
              <a:avLst/>
            </a:prstGeom>
            <a:solidFill>
              <a:schemeClr val="accent1"/>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grpSp>
      <p:pic>
        <p:nvPicPr>
          <p:cNvPr id="201" name="Google Shape;201;p9"/>
          <p:cNvPicPr preferRelativeResize="0"/>
          <p:nvPr/>
        </p:nvPicPr>
        <p:blipFill rotWithShape="1">
          <a:blip r:embed="rId3">
            <a:alphaModFix/>
          </a:blip>
          <a:srcRect/>
          <a:stretch/>
        </p:blipFill>
        <p:spPr>
          <a:xfrm>
            <a:off x="4638587" y="6157818"/>
            <a:ext cx="342900" cy="342900"/>
          </a:xfrm>
          <a:prstGeom prst="rect">
            <a:avLst/>
          </a:prstGeom>
          <a:noFill/>
          <a:ln>
            <a:noFill/>
          </a:ln>
        </p:spPr>
      </p:pic>
      <p:pic>
        <p:nvPicPr>
          <p:cNvPr id="202" name="Google Shape;202;p9"/>
          <p:cNvPicPr preferRelativeResize="0"/>
          <p:nvPr/>
        </p:nvPicPr>
        <p:blipFill rotWithShape="1">
          <a:blip r:embed="rId4">
            <a:alphaModFix/>
          </a:blip>
          <a:srcRect/>
          <a:stretch/>
        </p:blipFill>
        <p:spPr>
          <a:xfrm>
            <a:off x="6675225" y="6841076"/>
            <a:ext cx="342900" cy="342900"/>
          </a:xfrm>
          <a:prstGeom prst="rect">
            <a:avLst/>
          </a:prstGeom>
          <a:noFill/>
          <a:ln>
            <a:noFill/>
          </a:ln>
        </p:spPr>
      </p:pic>
      <p:cxnSp>
        <p:nvCxnSpPr>
          <p:cNvPr id="203" name="Google Shape;203;p9"/>
          <p:cNvCxnSpPr/>
          <p:nvPr/>
        </p:nvCxnSpPr>
        <p:spPr>
          <a:xfrm rot="10800000">
            <a:off x="3959908" y="3923216"/>
            <a:ext cx="2218037" cy="0"/>
          </a:xfrm>
          <a:prstGeom prst="straightConnector1">
            <a:avLst/>
          </a:prstGeom>
          <a:noFill/>
          <a:ln w="38100" cap="flat" cmpd="sng">
            <a:solidFill>
              <a:schemeClr val="tx1"/>
            </a:solidFill>
            <a:prstDash val="dot"/>
            <a:miter lim="800000"/>
            <a:headEnd type="none" w="sm" len="sm"/>
            <a:tailEnd type="none" w="sm" len="sm"/>
          </a:ln>
        </p:spPr>
      </p:cxnSp>
      <p:cxnSp>
        <p:nvCxnSpPr>
          <p:cNvPr id="204" name="Google Shape;204;p9"/>
          <p:cNvCxnSpPr/>
          <p:nvPr/>
        </p:nvCxnSpPr>
        <p:spPr>
          <a:xfrm rot="10800000">
            <a:off x="4976900" y="6309534"/>
            <a:ext cx="2218037" cy="0"/>
          </a:xfrm>
          <a:prstGeom prst="straightConnector1">
            <a:avLst/>
          </a:prstGeom>
          <a:noFill/>
          <a:ln w="38100" cap="flat" cmpd="sng">
            <a:solidFill>
              <a:schemeClr val="tx1"/>
            </a:solidFill>
            <a:prstDash val="dot"/>
            <a:miter lim="800000"/>
            <a:headEnd type="none" w="sm" len="sm"/>
            <a:tailEnd type="none" w="sm" len="sm"/>
          </a:ln>
        </p:spPr>
      </p:cxnSp>
      <p:sp>
        <p:nvSpPr>
          <p:cNvPr id="205" name="Google Shape;205;p9"/>
          <p:cNvSpPr txBox="1"/>
          <p:nvPr/>
        </p:nvSpPr>
        <p:spPr>
          <a:xfrm>
            <a:off x="3429000" y="6061654"/>
            <a:ext cx="1185213" cy="553937"/>
          </a:xfrm>
          <a:prstGeom prst="rect">
            <a:avLst/>
          </a:prstGeom>
          <a:noFill/>
          <a:ln>
            <a:noFill/>
          </a:ln>
        </p:spPr>
        <p:txBody>
          <a:bodyPr spcFirstLastPara="1" wrap="square" lIns="137138" tIns="68550" rIns="137138" bIns="68550" anchor="t" anchorCtr="0">
            <a:spAutoFit/>
          </a:bodyPr>
          <a:lstStyle/>
          <a:p>
            <a:pPr algn="ctr"/>
            <a:r>
              <a:rPr lang="en-US" sz="2700">
                <a:solidFill>
                  <a:schemeClr val="tx1"/>
                </a:solidFill>
                <a:latin typeface="Calibri"/>
                <a:ea typeface="Calibri"/>
                <a:cs typeface="Calibri"/>
                <a:sym typeface="Calibri"/>
              </a:rPr>
              <a:t>Z-10.0</a:t>
            </a:r>
            <a:endParaRPr sz="2700">
              <a:solidFill>
                <a:schemeClr val="tx1"/>
              </a:solidFill>
              <a:latin typeface="Calibri"/>
              <a:ea typeface="Calibri"/>
              <a:cs typeface="Calibri"/>
              <a:sym typeface="Calibri"/>
            </a:endParaRPr>
          </a:p>
        </p:txBody>
      </p:sp>
      <p:sp>
        <p:nvSpPr>
          <p:cNvPr id="206" name="Google Shape;206;p9"/>
          <p:cNvSpPr txBox="1"/>
          <p:nvPr/>
        </p:nvSpPr>
        <p:spPr>
          <a:xfrm>
            <a:off x="7004180" y="6744911"/>
            <a:ext cx="1185213" cy="553937"/>
          </a:xfrm>
          <a:prstGeom prst="rect">
            <a:avLst/>
          </a:prstGeom>
          <a:noFill/>
          <a:ln>
            <a:noFill/>
          </a:ln>
        </p:spPr>
        <p:txBody>
          <a:bodyPr spcFirstLastPara="1" wrap="square" lIns="137138" tIns="68550" rIns="137138" bIns="68550" anchor="t" anchorCtr="0">
            <a:spAutoFit/>
          </a:bodyPr>
          <a:lstStyle/>
          <a:p>
            <a:pPr algn="ctr"/>
            <a:r>
              <a:rPr lang="en-US" sz="2700" dirty="0">
                <a:solidFill>
                  <a:schemeClr val="tx1"/>
                </a:solidFill>
                <a:latin typeface="Calibri"/>
                <a:ea typeface="Calibri"/>
                <a:cs typeface="Calibri"/>
                <a:sym typeface="Calibri"/>
              </a:rPr>
              <a:t>Z-13.0</a:t>
            </a:r>
            <a:endParaRPr sz="2700" dirty="0">
              <a:solidFill>
                <a:schemeClr val="tx1"/>
              </a:solidFill>
              <a:latin typeface="Calibri"/>
              <a:ea typeface="Calibri"/>
              <a:cs typeface="Calibri"/>
              <a:sym typeface="Calibri"/>
            </a:endParaRPr>
          </a:p>
        </p:txBody>
      </p:sp>
      <p:sp>
        <p:nvSpPr>
          <p:cNvPr id="207" name="Google Shape;207;p9"/>
          <p:cNvSpPr/>
          <p:nvPr/>
        </p:nvSpPr>
        <p:spPr>
          <a:xfrm>
            <a:off x="4803473" y="7522560"/>
            <a:ext cx="342900" cy="521208"/>
          </a:xfrm>
          <a:prstGeom prst="rect">
            <a:avLst/>
          </a:prstGeom>
          <a:solidFill>
            <a:schemeClr val="accent4"/>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208" name="Google Shape;208;p9"/>
          <p:cNvSpPr txBox="1"/>
          <p:nvPr/>
        </p:nvSpPr>
        <p:spPr>
          <a:xfrm>
            <a:off x="2619633" y="3646217"/>
            <a:ext cx="1455192" cy="553937"/>
          </a:xfrm>
          <a:prstGeom prst="rect">
            <a:avLst/>
          </a:prstGeom>
          <a:noFill/>
          <a:ln>
            <a:noFill/>
          </a:ln>
        </p:spPr>
        <p:txBody>
          <a:bodyPr spcFirstLastPara="1" wrap="square" lIns="137138" tIns="68550" rIns="137138" bIns="68550" anchor="t" anchorCtr="0">
            <a:spAutoFit/>
          </a:bodyPr>
          <a:lstStyle/>
          <a:p>
            <a:pPr algn="ctr"/>
            <a:r>
              <a:rPr lang="en-US" sz="2700" dirty="0">
                <a:solidFill>
                  <a:schemeClr val="tx1"/>
                </a:solidFill>
                <a:latin typeface="Calibri"/>
                <a:ea typeface="Calibri"/>
                <a:cs typeface="Calibri"/>
                <a:sym typeface="Calibri"/>
              </a:rPr>
              <a:t>G28</a:t>
            </a:r>
            <a:r>
              <a:rPr lang="en-US" sz="2700" dirty="0">
                <a:solidFill>
                  <a:schemeClr val="lt1"/>
                </a:solidFill>
                <a:latin typeface="Calibri"/>
                <a:ea typeface="Calibri"/>
                <a:cs typeface="Calibri"/>
                <a:sym typeface="Calibri"/>
              </a:rPr>
              <a:t> Z0</a:t>
            </a:r>
            <a:endParaRPr sz="2700" dirty="0">
              <a:solidFill>
                <a:schemeClr val="lt1"/>
              </a:solidFill>
              <a:latin typeface="Calibri"/>
              <a:ea typeface="Calibri"/>
              <a:cs typeface="Calibri"/>
              <a:sym typeface="Calibri"/>
            </a:endParaRPr>
          </a:p>
        </p:txBody>
      </p:sp>
      <p:sp>
        <p:nvSpPr>
          <p:cNvPr id="209" name="Google Shape;209;p9"/>
          <p:cNvSpPr txBox="1"/>
          <p:nvPr/>
        </p:nvSpPr>
        <p:spPr>
          <a:xfrm>
            <a:off x="426624" y="3022734"/>
            <a:ext cx="1323993" cy="1200268"/>
          </a:xfrm>
          <a:prstGeom prst="rect">
            <a:avLst/>
          </a:prstGeom>
          <a:noFill/>
          <a:ln w="9525" cap="flat" cmpd="sng">
            <a:solidFill>
              <a:schemeClr val="dk1"/>
            </a:solidFill>
            <a:prstDash val="solid"/>
            <a:round/>
            <a:headEnd type="none" w="sm" len="sm"/>
            <a:tailEnd type="none" w="sm" len="sm"/>
          </a:ln>
        </p:spPr>
        <p:txBody>
          <a:bodyPr spcFirstLastPara="1" wrap="square" lIns="137138" tIns="68550" rIns="137138" bIns="68550" anchor="t" anchorCtr="0">
            <a:spAutoFit/>
          </a:bodyPr>
          <a:lstStyle/>
          <a:p>
            <a:pPr algn="ctr"/>
            <a:r>
              <a:rPr lang="en-US" sz="2700" b="1" dirty="0">
                <a:solidFill>
                  <a:schemeClr val="tx1"/>
                </a:solidFill>
                <a:latin typeface="Calibri"/>
                <a:ea typeface="Calibri"/>
                <a:cs typeface="Calibri"/>
                <a:sym typeface="Calibri"/>
              </a:rPr>
              <a:t>↑ = Z+</a:t>
            </a:r>
            <a:endParaRPr sz="2100" dirty="0">
              <a:solidFill>
                <a:schemeClr val="tx1"/>
              </a:solidFill>
            </a:endParaRPr>
          </a:p>
          <a:p>
            <a:pPr algn="ctr"/>
            <a:endParaRPr sz="1500" b="1" dirty="0">
              <a:solidFill>
                <a:schemeClr val="tx1"/>
              </a:solidFill>
              <a:latin typeface="Calibri"/>
              <a:ea typeface="Calibri"/>
              <a:cs typeface="Calibri"/>
              <a:sym typeface="Calibri"/>
            </a:endParaRPr>
          </a:p>
          <a:p>
            <a:pPr algn="ctr"/>
            <a:r>
              <a:rPr lang="en-US" sz="2700" b="1" dirty="0">
                <a:solidFill>
                  <a:schemeClr val="tx1"/>
                </a:solidFill>
                <a:latin typeface="Calibri"/>
                <a:ea typeface="Calibri"/>
                <a:cs typeface="Calibri"/>
                <a:sym typeface="Calibri"/>
              </a:rPr>
              <a:t>↓ = Z-</a:t>
            </a:r>
            <a:endParaRPr sz="2700" b="1" dirty="0">
              <a:solidFill>
                <a:schemeClr val="tx1"/>
              </a:solidFill>
              <a:latin typeface="Calibri"/>
              <a:ea typeface="Calibri"/>
              <a:cs typeface="Calibri"/>
              <a:sym typeface="Calibri"/>
            </a:endParaRPr>
          </a:p>
        </p:txBody>
      </p:sp>
    </p:spTree>
    <p:extLst>
      <p:ext uri="{BB962C8B-B14F-4D97-AF65-F5344CB8AC3E}">
        <p14:creationId xmlns:p14="http://schemas.microsoft.com/office/powerpoint/2010/main" val="1873156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0"/>
          <p:cNvSpPr/>
          <p:nvPr/>
        </p:nvSpPr>
        <p:spPr>
          <a:xfrm>
            <a:off x="4803473" y="7522560"/>
            <a:ext cx="342900" cy="521208"/>
          </a:xfrm>
          <a:prstGeom prst="rect">
            <a:avLst/>
          </a:prstGeom>
          <a:solidFill>
            <a:schemeClr val="accent4"/>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215" name="Google Shape;215;p10"/>
          <p:cNvSpPr txBox="1">
            <a:spLocks noGrp="1"/>
          </p:cNvSpPr>
          <p:nvPr>
            <p:ph type="title"/>
          </p:nvPr>
        </p:nvSpPr>
        <p:spPr>
          <a:xfrm>
            <a:off x="1257300" y="547688"/>
            <a:ext cx="15773400" cy="1988345"/>
          </a:xfrm>
          <a:prstGeom prst="rect">
            <a:avLst/>
          </a:prstGeom>
          <a:noFill/>
          <a:ln>
            <a:noFill/>
          </a:ln>
        </p:spPr>
        <p:txBody>
          <a:bodyPr spcFirstLastPara="1" wrap="square" lIns="137138" tIns="68550" rIns="137138" bIns="68550" anchor="ctr" anchorCtr="0">
            <a:normAutofit/>
          </a:bodyPr>
          <a:lstStyle/>
          <a:p>
            <a:pPr>
              <a:buClr>
                <a:schemeClr val="lt1"/>
              </a:buClr>
              <a:buSzPts val="4400"/>
            </a:pPr>
            <a:r>
              <a:rPr lang="en-US" b="1" dirty="0">
                <a:solidFill>
                  <a:schemeClr val="tx1"/>
                </a:solidFill>
              </a:rPr>
              <a:t>Example C:</a:t>
            </a:r>
            <a:br>
              <a:rPr lang="en-US" b="1" dirty="0">
                <a:solidFill>
                  <a:schemeClr val="lt1"/>
                </a:solidFill>
              </a:rPr>
            </a:br>
            <a:r>
              <a:rPr lang="en-US" b="1" dirty="0">
                <a:solidFill>
                  <a:schemeClr val="tx1"/>
                </a:solidFill>
              </a:rPr>
              <a:t>THORL on Touch-Off Block/Indicator</a:t>
            </a:r>
            <a:endParaRPr b="1" dirty="0">
              <a:solidFill>
                <a:schemeClr val="tx1"/>
              </a:solidFill>
            </a:endParaRPr>
          </a:p>
        </p:txBody>
      </p:sp>
      <p:sp>
        <p:nvSpPr>
          <p:cNvPr id="216" name="Google Shape;216;p10"/>
          <p:cNvSpPr txBox="1">
            <a:spLocks noGrp="1"/>
          </p:cNvSpPr>
          <p:nvPr>
            <p:ph type="body" idx="2"/>
          </p:nvPr>
        </p:nvSpPr>
        <p:spPr>
          <a:xfrm>
            <a:off x="9258300" y="2738438"/>
            <a:ext cx="7772400" cy="6527007"/>
          </a:xfrm>
          <a:prstGeom prst="rect">
            <a:avLst/>
          </a:prstGeom>
          <a:noFill/>
          <a:ln>
            <a:noFill/>
          </a:ln>
        </p:spPr>
        <p:txBody>
          <a:bodyPr spcFirstLastPara="1" wrap="square" lIns="137138" tIns="68550" rIns="137138" bIns="68550" anchor="t" anchorCtr="0">
            <a:normAutofit/>
          </a:bodyPr>
          <a:lstStyle/>
          <a:p>
            <a:pPr marL="342900" indent="-342900">
              <a:spcBef>
                <a:spcPts val="0"/>
              </a:spcBef>
              <a:buClr>
                <a:schemeClr val="lt1"/>
              </a:buClr>
              <a:buSzPts val="2800"/>
            </a:pPr>
            <a:r>
              <a:rPr lang="en-US" dirty="0">
                <a:solidFill>
                  <a:schemeClr val="lt1"/>
                </a:solidFill>
              </a:rPr>
              <a:t>WCS = G54</a:t>
            </a:r>
            <a:endParaRPr dirty="0"/>
          </a:p>
          <a:p>
            <a:pPr marL="342900" indent="-247650">
              <a:buSzPts val="1000"/>
              <a:buNone/>
            </a:pPr>
            <a:endParaRPr sz="1500" dirty="0">
              <a:solidFill>
                <a:schemeClr val="tx1"/>
              </a:solidFill>
            </a:endParaRPr>
          </a:p>
          <a:p>
            <a:pPr marL="457200" indent="-457200">
              <a:buClr>
                <a:schemeClr val="bg2"/>
              </a:buClr>
              <a:buSzPct val="88000"/>
              <a:buFont typeface="Arial" panose="020B0604020202020204" pitchFamily="34" charset="0"/>
              <a:buChar char="•"/>
            </a:pPr>
            <a:r>
              <a:rPr lang="en-US" dirty="0">
                <a:solidFill>
                  <a:schemeClr val="tx1"/>
                </a:solidFill>
              </a:rPr>
              <a:t>WCS Z Origin = Top of Fixture</a:t>
            </a:r>
            <a:endParaRPr dirty="0">
              <a:solidFill>
                <a:schemeClr val="tx1"/>
              </a:solidFill>
            </a:endParaRPr>
          </a:p>
          <a:p>
            <a:pPr marL="1143000" lvl="1" indent="-457200">
              <a:buClr>
                <a:schemeClr val="bg2"/>
              </a:buClr>
              <a:buSzPct val="88000"/>
              <a:buFont typeface="Courier New" panose="02070309020205020404" pitchFamily="49" charset="0"/>
              <a:buChar char="o"/>
            </a:pPr>
            <a:r>
              <a:rPr lang="en-US" dirty="0">
                <a:solidFill>
                  <a:schemeClr val="tx1"/>
                </a:solidFill>
              </a:rPr>
              <a:t>Machine Z Position = -13.0”</a:t>
            </a:r>
            <a:endParaRPr dirty="0">
              <a:solidFill>
                <a:schemeClr val="tx1"/>
              </a:solidFill>
            </a:endParaRPr>
          </a:p>
          <a:p>
            <a:pPr marL="1066800" lvl="1" indent="-285750">
              <a:buClr>
                <a:schemeClr val="bg2"/>
              </a:buClr>
              <a:buSzPct val="88000"/>
              <a:buFont typeface="Arial" panose="020B0604020202020204" pitchFamily="34" charset="0"/>
              <a:buChar char="•"/>
            </a:pPr>
            <a:endParaRPr sz="1500" dirty="0">
              <a:solidFill>
                <a:schemeClr val="tx1"/>
              </a:solidFill>
            </a:endParaRPr>
          </a:p>
          <a:p>
            <a:pPr marL="457200" indent="-457200">
              <a:buClr>
                <a:schemeClr val="bg2"/>
              </a:buClr>
              <a:buSzPct val="88000"/>
              <a:buFont typeface="Arial" panose="020B0604020202020204" pitchFamily="34" charset="0"/>
              <a:buChar char="•"/>
            </a:pPr>
            <a:r>
              <a:rPr lang="en-US" dirty="0">
                <a:solidFill>
                  <a:schemeClr val="tx1"/>
                </a:solidFill>
              </a:rPr>
              <a:t>THORL = Top of Block/Indicator</a:t>
            </a:r>
            <a:endParaRPr dirty="0">
              <a:solidFill>
                <a:schemeClr val="tx1"/>
              </a:solidFill>
            </a:endParaRPr>
          </a:p>
          <a:p>
            <a:pPr marL="1143000" lvl="1" indent="-457200">
              <a:buClr>
                <a:schemeClr val="bg2"/>
              </a:buClr>
              <a:buSzPct val="88000"/>
              <a:buFont typeface="Courier New" panose="02070309020205020404" pitchFamily="49" charset="0"/>
              <a:buChar char="o"/>
            </a:pPr>
            <a:r>
              <a:rPr lang="en-US" dirty="0">
                <a:solidFill>
                  <a:schemeClr val="tx1"/>
                </a:solidFill>
              </a:rPr>
              <a:t>Machine Z Position = -15.5”</a:t>
            </a:r>
            <a:endParaRPr dirty="0">
              <a:solidFill>
                <a:schemeClr val="tx1"/>
              </a:solidFill>
            </a:endParaRPr>
          </a:p>
          <a:p>
            <a:pPr marL="1066800" lvl="1" indent="-285750">
              <a:buClr>
                <a:schemeClr val="bg2"/>
              </a:buClr>
              <a:buSzPct val="88000"/>
              <a:buFont typeface="Arial" panose="020B0604020202020204" pitchFamily="34" charset="0"/>
              <a:buChar char="•"/>
            </a:pPr>
            <a:endParaRPr sz="1500" dirty="0">
              <a:solidFill>
                <a:schemeClr val="tx1"/>
              </a:solidFill>
            </a:endParaRPr>
          </a:p>
          <a:p>
            <a:pPr marL="457200" indent="-457200">
              <a:buClr>
                <a:schemeClr val="bg2"/>
              </a:buClr>
              <a:buSzPct val="88000"/>
              <a:buFont typeface="Arial" panose="020B0604020202020204" pitchFamily="34" charset="0"/>
              <a:buChar char="•"/>
            </a:pPr>
            <a:r>
              <a:rPr lang="en-US" dirty="0">
                <a:solidFill>
                  <a:schemeClr val="tx1"/>
                </a:solidFill>
              </a:rPr>
              <a:t>Formula:</a:t>
            </a:r>
            <a:endParaRPr dirty="0">
              <a:solidFill>
                <a:schemeClr val="tx1"/>
              </a:solidFill>
            </a:endParaRPr>
          </a:p>
          <a:p>
            <a:pPr marL="1143000" lvl="1" indent="-457200">
              <a:buClr>
                <a:schemeClr val="bg2"/>
              </a:buClr>
              <a:buSzPct val="88000"/>
              <a:buFont typeface="Courier New" panose="02070309020205020404" pitchFamily="49" charset="0"/>
              <a:buChar char="o"/>
            </a:pPr>
            <a:r>
              <a:rPr lang="en-US" dirty="0">
                <a:solidFill>
                  <a:schemeClr val="tx1"/>
                </a:solidFill>
              </a:rPr>
              <a:t>WCS Z Offset = (-13.0”) – (-15.5”)</a:t>
            </a:r>
            <a:endParaRPr dirty="0">
              <a:solidFill>
                <a:schemeClr val="tx1"/>
              </a:solidFill>
            </a:endParaRPr>
          </a:p>
          <a:p>
            <a:pPr marL="1143000" lvl="1" indent="-457200">
              <a:buClr>
                <a:schemeClr val="bg2"/>
              </a:buClr>
              <a:buSzPct val="88000"/>
              <a:buFont typeface="Courier New" panose="02070309020205020404" pitchFamily="49" charset="0"/>
              <a:buChar char="o"/>
            </a:pPr>
            <a:r>
              <a:rPr lang="en-US" dirty="0">
                <a:solidFill>
                  <a:schemeClr val="tx1"/>
                </a:solidFill>
              </a:rPr>
              <a:t>G54 Z Offset = 2.5”</a:t>
            </a:r>
            <a:r>
              <a:rPr lang="en-US" dirty="0">
                <a:solidFill>
                  <a:schemeClr val="lt1"/>
                </a:solidFill>
              </a:rPr>
              <a:t>”</a:t>
            </a:r>
            <a:endParaRPr dirty="0">
              <a:solidFill>
                <a:schemeClr val="lt1"/>
              </a:solidFill>
            </a:endParaRPr>
          </a:p>
        </p:txBody>
      </p:sp>
      <p:grpSp>
        <p:nvGrpSpPr>
          <p:cNvPr id="217" name="Google Shape;217;p10"/>
          <p:cNvGrpSpPr/>
          <p:nvPr/>
        </p:nvGrpSpPr>
        <p:grpSpPr>
          <a:xfrm>
            <a:off x="4460573" y="6329267"/>
            <a:ext cx="3429000" cy="2743202"/>
            <a:chOff x="4953000" y="4308981"/>
            <a:chExt cx="2286000" cy="1828801"/>
          </a:xfrm>
        </p:grpSpPr>
        <p:sp>
          <p:nvSpPr>
            <p:cNvPr id="218" name="Google Shape;218;p10"/>
            <p:cNvSpPr/>
            <p:nvPr/>
          </p:nvSpPr>
          <p:spPr>
            <a:xfrm>
              <a:off x="4953000" y="5451982"/>
              <a:ext cx="2286000" cy="685800"/>
            </a:xfrm>
            <a:prstGeom prst="rect">
              <a:avLst/>
            </a:prstGeom>
            <a:solidFill>
              <a:srgbClr val="7F7F7F"/>
            </a:solidFill>
            <a:ln>
              <a:noFill/>
            </a:ln>
          </p:spPr>
          <p:txBody>
            <a:bodyPr spcFirstLastPara="1" wrap="square" lIns="137138" tIns="68550" rIns="137138" bIns="68550" anchor="ctr" anchorCtr="0">
              <a:noAutofit/>
            </a:bodyPr>
            <a:lstStyle/>
            <a:p>
              <a:pPr algn="ctr"/>
              <a:endParaRPr sz="2700" i="1">
                <a:solidFill>
                  <a:schemeClr val="lt1"/>
                </a:solidFill>
                <a:latin typeface="Calibri"/>
                <a:ea typeface="Calibri"/>
                <a:cs typeface="Calibri"/>
                <a:sym typeface="Calibri"/>
              </a:endParaRPr>
            </a:p>
          </p:txBody>
        </p:sp>
        <p:sp>
          <p:nvSpPr>
            <p:cNvPr id="219" name="Google Shape;219;p10"/>
            <p:cNvSpPr/>
            <p:nvPr/>
          </p:nvSpPr>
          <p:spPr>
            <a:xfrm>
              <a:off x="5638800" y="4766182"/>
              <a:ext cx="914400" cy="685800"/>
            </a:xfrm>
            <a:prstGeom prst="rect">
              <a:avLst/>
            </a:prstGeom>
            <a:solidFill>
              <a:srgbClr val="595959"/>
            </a:solidFill>
            <a:ln>
              <a:noFill/>
            </a:ln>
          </p:spPr>
          <p:txBody>
            <a:bodyPr spcFirstLastPara="1" wrap="square" lIns="137138" tIns="68550" rIns="137138" bIns="68550" anchor="ctr" anchorCtr="0">
              <a:noAutofit/>
            </a:bodyPr>
            <a:lstStyle/>
            <a:p>
              <a:pPr algn="ctr"/>
              <a:endParaRPr sz="1575" i="1">
                <a:solidFill>
                  <a:schemeClr val="lt1"/>
                </a:solidFill>
                <a:latin typeface="Calibri"/>
                <a:ea typeface="Calibri"/>
                <a:cs typeface="Calibri"/>
                <a:sym typeface="Calibri"/>
              </a:endParaRPr>
            </a:p>
          </p:txBody>
        </p:sp>
        <p:sp>
          <p:nvSpPr>
            <p:cNvPr id="220" name="Google Shape;220;p10"/>
            <p:cNvSpPr/>
            <p:nvPr/>
          </p:nvSpPr>
          <p:spPr>
            <a:xfrm>
              <a:off x="5867400" y="4308981"/>
              <a:ext cx="457200" cy="457200"/>
            </a:xfrm>
            <a:prstGeom prst="rect">
              <a:avLst/>
            </a:prstGeom>
            <a:solidFill>
              <a:schemeClr val="accent5"/>
            </a:solidFill>
            <a:ln>
              <a:noFill/>
            </a:ln>
          </p:spPr>
          <p:txBody>
            <a:bodyPr spcFirstLastPara="1" wrap="square" lIns="137138" tIns="68550" rIns="137138" bIns="68550" anchor="ctr" anchorCtr="0">
              <a:noAutofit/>
            </a:bodyPr>
            <a:lstStyle/>
            <a:p>
              <a:pPr algn="ctr"/>
              <a:endParaRPr sz="1500">
                <a:solidFill>
                  <a:schemeClr val="lt1"/>
                </a:solidFill>
                <a:latin typeface="Calibri"/>
                <a:ea typeface="Calibri"/>
                <a:cs typeface="Calibri"/>
                <a:sym typeface="Calibri"/>
              </a:endParaRPr>
            </a:p>
          </p:txBody>
        </p:sp>
      </p:grpSp>
      <p:grpSp>
        <p:nvGrpSpPr>
          <p:cNvPr id="221" name="Google Shape;221;p10"/>
          <p:cNvGrpSpPr/>
          <p:nvPr/>
        </p:nvGrpSpPr>
        <p:grpSpPr>
          <a:xfrm>
            <a:off x="4633932" y="5129117"/>
            <a:ext cx="685800" cy="2400300"/>
            <a:chOff x="1944130" y="2092410"/>
            <a:chExt cx="457200" cy="1600200"/>
          </a:xfrm>
        </p:grpSpPr>
        <p:sp>
          <p:nvSpPr>
            <p:cNvPr id="222" name="Google Shape;222;p10"/>
            <p:cNvSpPr/>
            <p:nvPr/>
          </p:nvSpPr>
          <p:spPr>
            <a:xfrm>
              <a:off x="1944130" y="2092410"/>
              <a:ext cx="457200" cy="914400"/>
            </a:xfrm>
            <a:prstGeom prst="rect">
              <a:avLst/>
            </a:prstGeom>
            <a:solidFill>
              <a:srgbClr val="7F7F7F"/>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223" name="Google Shape;223;p10"/>
            <p:cNvSpPr/>
            <p:nvPr/>
          </p:nvSpPr>
          <p:spPr>
            <a:xfrm>
              <a:off x="1998994" y="3006810"/>
              <a:ext cx="347472" cy="228600"/>
            </a:xfrm>
            <a:prstGeom prst="rect">
              <a:avLst/>
            </a:prstGeom>
            <a:solidFill>
              <a:srgbClr val="595959"/>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224" name="Google Shape;224;p10"/>
            <p:cNvSpPr/>
            <p:nvPr/>
          </p:nvSpPr>
          <p:spPr>
            <a:xfrm>
              <a:off x="2113294" y="3235410"/>
              <a:ext cx="118872" cy="457200"/>
            </a:xfrm>
            <a:prstGeom prst="rect">
              <a:avLst/>
            </a:prstGeom>
            <a:solidFill>
              <a:schemeClr val="accent1"/>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grpSp>
      <p:pic>
        <p:nvPicPr>
          <p:cNvPr id="225" name="Google Shape;225;p10"/>
          <p:cNvPicPr preferRelativeResize="0"/>
          <p:nvPr/>
        </p:nvPicPr>
        <p:blipFill rotWithShape="1">
          <a:blip r:embed="rId3">
            <a:alphaModFix/>
          </a:blip>
          <a:srcRect/>
          <a:stretch/>
        </p:blipFill>
        <p:spPr>
          <a:xfrm>
            <a:off x="3599934" y="7351110"/>
            <a:ext cx="342900" cy="342900"/>
          </a:xfrm>
          <a:prstGeom prst="rect">
            <a:avLst/>
          </a:prstGeom>
          <a:noFill/>
          <a:ln>
            <a:noFill/>
          </a:ln>
        </p:spPr>
      </p:pic>
      <p:pic>
        <p:nvPicPr>
          <p:cNvPr id="226" name="Google Shape;226;p10"/>
          <p:cNvPicPr preferRelativeResize="0"/>
          <p:nvPr/>
        </p:nvPicPr>
        <p:blipFill rotWithShape="1">
          <a:blip r:embed="rId4">
            <a:alphaModFix/>
          </a:blip>
          <a:srcRect/>
          <a:stretch/>
        </p:blipFill>
        <p:spPr>
          <a:xfrm>
            <a:off x="6675225" y="6841076"/>
            <a:ext cx="342900" cy="342900"/>
          </a:xfrm>
          <a:prstGeom prst="rect">
            <a:avLst/>
          </a:prstGeom>
          <a:noFill/>
          <a:ln>
            <a:noFill/>
          </a:ln>
        </p:spPr>
      </p:pic>
      <p:cxnSp>
        <p:nvCxnSpPr>
          <p:cNvPr id="227" name="Google Shape;227;p10"/>
          <p:cNvCxnSpPr/>
          <p:nvPr/>
        </p:nvCxnSpPr>
        <p:spPr>
          <a:xfrm rot="10800000">
            <a:off x="3959908" y="4085444"/>
            <a:ext cx="2218037" cy="0"/>
          </a:xfrm>
          <a:prstGeom prst="straightConnector1">
            <a:avLst/>
          </a:prstGeom>
          <a:noFill/>
          <a:ln w="38100" cap="flat" cmpd="sng">
            <a:solidFill>
              <a:schemeClr val="tx1"/>
            </a:solidFill>
            <a:prstDash val="dot"/>
            <a:miter lim="800000"/>
            <a:headEnd type="none" w="sm" len="sm"/>
            <a:tailEnd type="none" w="sm" len="sm"/>
          </a:ln>
        </p:spPr>
      </p:cxnSp>
      <p:cxnSp>
        <p:nvCxnSpPr>
          <p:cNvPr id="228" name="Google Shape;228;p10"/>
          <p:cNvCxnSpPr>
            <a:cxnSpLocks/>
          </p:cNvCxnSpPr>
          <p:nvPr/>
        </p:nvCxnSpPr>
        <p:spPr>
          <a:xfrm rot="10800000">
            <a:off x="3829384" y="7529417"/>
            <a:ext cx="1208124" cy="0"/>
          </a:xfrm>
          <a:prstGeom prst="straightConnector1">
            <a:avLst/>
          </a:prstGeom>
          <a:noFill/>
          <a:ln w="38100" cap="flat" cmpd="sng">
            <a:solidFill>
              <a:schemeClr val="tx1"/>
            </a:solidFill>
            <a:prstDash val="dot"/>
            <a:miter lim="800000"/>
            <a:headEnd type="none" w="sm" len="sm"/>
            <a:tailEnd type="none" w="sm" len="sm"/>
          </a:ln>
        </p:spPr>
      </p:cxnSp>
      <p:sp>
        <p:nvSpPr>
          <p:cNvPr id="229" name="Google Shape;229;p10"/>
          <p:cNvSpPr txBox="1"/>
          <p:nvPr/>
        </p:nvSpPr>
        <p:spPr>
          <a:xfrm>
            <a:off x="2619633" y="3808445"/>
            <a:ext cx="1455192" cy="553937"/>
          </a:xfrm>
          <a:prstGeom prst="rect">
            <a:avLst/>
          </a:prstGeom>
          <a:noFill/>
          <a:ln>
            <a:noFill/>
          </a:ln>
        </p:spPr>
        <p:txBody>
          <a:bodyPr spcFirstLastPara="1" wrap="square" lIns="137138" tIns="68550" rIns="137138" bIns="68550" anchor="t" anchorCtr="0">
            <a:spAutoFit/>
          </a:bodyPr>
          <a:lstStyle/>
          <a:p>
            <a:pPr algn="ctr"/>
            <a:r>
              <a:rPr lang="en-US" sz="2700" dirty="0">
                <a:solidFill>
                  <a:schemeClr val="tx1"/>
                </a:solidFill>
                <a:latin typeface="Calibri"/>
                <a:ea typeface="Calibri"/>
                <a:cs typeface="Calibri"/>
                <a:sym typeface="Calibri"/>
              </a:rPr>
              <a:t>G28 Z0</a:t>
            </a:r>
            <a:endParaRPr sz="2700" dirty="0">
              <a:solidFill>
                <a:schemeClr val="tx1"/>
              </a:solidFill>
              <a:latin typeface="Calibri"/>
              <a:ea typeface="Calibri"/>
              <a:cs typeface="Calibri"/>
              <a:sym typeface="Calibri"/>
            </a:endParaRPr>
          </a:p>
        </p:txBody>
      </p:sp>
      <p:sp>
        <p:nvSpPr>
          <p:cNvPr id="230" name="Google Shape;230;p10"/>
          <p:cNvSpPr txBox="1"/>
          <p:nvPr/>
        </p:nvSpPr>
        <p:spPr>
          <a:xfrm>
            <a:off x="2390348" y="7254946"/>
            <a:ext cx="1185213" cy="553937"/>
          </a:xfrm>
          <a:prstGeom prst="rect">
            <a:avLst/>
          </a:prstGeom>
          <a:noFill/>
          <a:ln>
            <a:noFill/>
          </a:ln>
        </p:spPr>
        <p:txBody>
          <a:bodyPr spcFirstLastPara="1" wrap="square" lIns="137138" tIns="68550" rIns="137138" bIns="68550" anchor="t" anchorCtr="0">
            <a:spAutoFit/>
          </a:bodyPr>
          <a:lstStyle/>
          <a:p>
            <a:pPr algn="ctr"/>
            <a:r>
              <a:rPr lang="en-US" sz="2700" dirty="0">
                <a:solidFill>
                  <a:schemeClr val="tx1"/>
                </a:solidFill>
                <a:latin typeface="Calibri"/>
                <a:ea typeface="Calibri"/>
                <a:cs typeface="Calibri"/>
                <a:sym typeface="Calibri"/>
              </a:rPr>
              <a:t>Z-15.5</a:t>
            </a:r>
            <a:endParaRPr sz="2700" dirty="0">
              <a:solidFill>
                <a:schemeClr val="tx1"/>
              </a:solidFill>
              <a:latin typeface="Calibri"/>
              <a:ea typeface="Calibri"/>
              <a:cs typeface="Calibri"/>
              <a:sym typeface="Calibri"/>
            </a:endParaRPr>
          </a:p>
        </p:txBody>
      </p:sp>
      <p:sp>
        <p:nvSpPr>
          <p:cNvPr id="231" name="Google Shape;231;p10"/>
          <p:cNvSpPr txBox="1"/>
          <p:nvPr/>
        </p:nvSpPr>
        <p:spPr>
          <a:xfrm>
            <a:off x="7004180" y="6744911"/>
            <a:ext cx="1185213" cy="553937"/>
          </a:xfrm>
          <a:prstGeom prst="rect">
            <a:avLst/>
          </a:prstGeom>
          <a:noFill/>
          <a:ln>
            <a:noFill/>
          </a:ln>
        </p:spPr>
        <p:txBody>
          <a:bodyPr spcFirstLastPara="1" wrap="square" lIns="137138" tIns="68550" rIns="137138" bIns="68550" anchor="t" anchorCtr="0">
            <a:spAutoFit/>
          </a:bodyPr>
          <a:lstStyle/>
          <a:p>
            <a:pPr algn="ctr"/>
            <a:r>
              <a:rPr lang="en-US" sz="2700" dirty="0">
                <a:solidFill>
                  <a:schemeClr val="tx1"/>
                </a:solidFill>
                <a:latin typeface="Calibri"/>
                <a:ea typeface="Calibri"/>
                <a:cs typeface="Calibri"/>
                <a:sym typeface="Calibri"/>
              </a:rPr>
              <a:t>Z-13.0</a:t>
            </a:r>
            <a:endParaRPr sz="2700" dirty="0">
              <a:solidFill>
                <a:schemeClr val="tx1"/>
              </a:solidFill>
              <a:latin typeface="Calibri"/>
              <a:ea typeface="Calibri"/>
              <a:cs typeface="Calibri"/>
              <a:sym typeface="Calibri"/>
            </a:endParaRPr>
          </a:p>
        </p:txBody>
      </p:sp>
      <p:sp>
        <p:nvSpPr>
          <p:cNvPr id="232" name="Google Shape;232;p10"/>
          <p:cNvSpPr txBox="1"/>
          <p:nvPr/>
        </p:nvSpPr>
        <p:spPr>
          <a:xfrm>
            <a:off x="426624" y="3022734"/>
            <a:ext cx="1323993" cy="1200268"/>
          </a:xfrm>
          <a:prstGeom prst="rect">
            <a:avLst/>
          </a:prstGeom>
          <a:noFill/>
          <a:ln w="9525" cap="flat" cmpd="sng">
            <a:solidFill>
              <a:schemeClr val="dk1"/>
            </a:solidFill>
            <a:prstDash val="solid"/>
            <a:round/>
            <a:headEnd type="none" w="sm" len="sm"/>
            <a:tailEnd type="none" w="sm" len="sm"/>
          </a:ln>
        </p:spPr>
        <p:txBody>
          <a:bodyPr spcFirstLastPara="1" wrap="square" lIns="137138" tIns="68550" rIns="137138" bIns="68550" anchor="t" anchorCtr="0">
            <a:spAutoFit/>
          </a:bodyPr>
          <a:lstStyle/>
          <a:p>
            <a:pPr algn="ctr"/>
            <a:r>
              <a:rPr lang="en-US" sz="2700" b="1" dirty="0">
                <a:solidFill>
                  <a:schemeClr val="tx1"/>
                </a:solidFill>
                <a:latin typeface="Calibri"/>
                <a:ea typeface="Calibri"/>
                <a:cs typeface="Calibri"/>
                <a:sym typeface="Calibri"/>
              </a:rPr>
              <a:t>↑ = Z+</a:t>
            </a:r>
            <a:endParaRPr sz="2100" dirty="0">
              <a:solidFill>
                <a:schemeClr val="tx1"/>
              </a:solidFill>
            </a:endParaRPr>
          </a:p>
          <a:p>
            <a:pPr algn="ctr"/>
            <a:endParaRPr sz="1500" b="1" dirty="0">
              <a:solidFill>
                <a:schemeClr val="tx1"/>
              </a:solidFill>
              <a:latin typeface="Calibri"/>
              <a:ea typeface="Calibri"/>
              <a:cs typeface="Calibri"/>
              <a:sym typeface="Calibri"/>
            </a:endParaRPr>
          </a:p>
          <a:p>
            <a:pPr algn="ctr"/>
            <a:r>
              <a:rPr lang="en-US" sz="2700" b="1" dirty="0">
                <a:solidFill>
                  <a:schemeClr val="tx1"/>
                </a:solidFill>
                <a:latin typeface="Calibri"/>
                <a:ea typeface="Calibri"/>
                <a:cs typeface="Calibri"/>
                <a:sym typeface="Calibri"/>
              </a:rPr>
              <a:t>↓ = Z-</a:t>
            </a:r>
            <a:endParaRPr sz="2700" b="1" dirty="0">
              <a:solidFill>
                <a:schemeClr val="tx1"/>
              </a:solidFill>
              <a:latin typeface="Calibri"/>
              <a:ea typeface="Calibri"/>
              <a:cs typeface="Calibri"/>
              <a:sym typeface="Calibri"/>
            </a:endParaRPr>
          </a:p>
        </p:txBody>
      </p:sp>
    </p:spTree>
    <p:extLst>
      <p:ext uri="{BB962C8B-B14F-4D97-AF65-F5344CB8AC3E}">
        <p14:creationId xmlns:p14="http://schemas.microsoft.com/office/powerpoint/2010/main" val="25383600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11"/>
          <p:cNvSpPr/>
          <p:nvPr/>
        </p:nvSpPr>
        <p:spPr>
          <a:xfrm>
            <a:off x="4803473" y="7522560"/>
            <a:ext cx="342900" cy="521208"/>
          </a:xfrm>
          <a:prstGeom prst="rect">
            <a:avLst/>
          </a:prstGeom>
          <a:solidFill>
            <a:schemeClr val="accent4"/>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238" name="Google Shape;238;p11"/>
          <p:cNvSpPr txBox="1">
            <a:spLocks noGrp="1"/>
          </p:cNvSpPr>
          <p:nvPr>
            <p:ph type="title"/>
          </p:nvPr>
        </p:nvSpPr>
        <p:spPr>
          <a:xfrm>
            <a:off x="1257300" y="547688"/>
            <a:ext cx="15773400" cy="1988345"/>
          </a:xfrm>
          <a:prstGeom prst="rect">
            <a:avLst/>
          </a:prstGeom>
          <a:noFill/>
          <a:ln>
            <a:noFill/>
          </a:ln>
        </p:spPr>
        <p:txBody>
          <a:bodyPr spcFirstLastPara="1" wrap="square" lIns="137138" tIns="68550" rIns="137138" bIns="68550" anchor="ctr" anchorCtr="0">
            <a:normAutofit/>
          </a:bodyPr>
          <a:lstStyle/>
          <a:p>
            <a:pPr>
              <a:buClr>
                <a:schemeClr val="lt1"/>
              </a:buClr>
              <a:buSzPts val="4400"/>
            </a:pPr>
            <a:r>
              <a:rPr lang="en-US" b="1" dirty="0">
                <a:solidFill>
                  <a:schemeClr val="tx1"/>
                </a:solidFill>
              </a:rPr>
              <a:t>Example D:</a:t>
            </a:r>
            <a:br>
              <a:rPr lang="en-US" b="1" dirty="0">
                <a:solidFill>
                  <a:schemeClr val="tx1"/>
                </a:solidFill>
              </a:rPr>
            </a:br>
            <a:r>
              <a:rPr lang="en-US" b="1" dirty="0">
                <a:solidFill>
                  <a:schemeClr val="tx1"/>
                </a:solidFill>
              </a:rPr>
              <a:t>THORL on Machine </a:t>
            </a:r>
            <a:r>
              <a:rPr lang="en-US" dirty="0">
                <a:solidFill>
                  <a:schemeClr val="tx1"/>
                </a:solidFill>
              </a:rPr>
              <a:t>t</a:t>
            </a:r>
            <a:r>
              <a:rPr lang="en-US" b="1" dirty="0">
                <a:solidFill>
                  <a:schemeClr val="tx1"/>
                </a:solidFill>
              </a:rPr>
              <a:t>able top</a:t>
            </a:r>
            <a:endParaRPr b="1" dirty="0">
              <a:solidFill>
                <a:schemeClr val="tx1"/>
              </a:solidFill>
            </a:endParaRPr>
          </a:p>
        </p:txBody>
      </p:sp>
      <p:sp>
        <p:nvSpPr>
          <p:cNvPr id="239" name="Google Shape;239;p11"/>
          <p:cNvSpPr txBox="1">
            <a:spLocks noGrp="1"/>
          </p:cNvSpPr>
          <p:nvPr>
            <p:ph type="body" idx="2"/>
          </p:nvPr>
        </p:nvSpPr>
        <p:spPr>
          <a:xfrm>
            <a:off x="9258300" y="2738438"/>
            <a:ext cx="7772400" cy="6527007"/>
          </a:xfrm>
          <a:prstGeom prst="rect">
            <a:avLst/>
          </a:prstGeom>
          <a:noFill/>
          <a:ln>
            <a:noFill/>
          </a:ln>
        </p:spPr>
        <p:txBody>
          <a:bodyPr spcFirstLastPara="1" wrap="square" lIns="137138" tIns="68550" rIns="137138" bIns="68550" anchor="t" anchorCtr="0">
            <a:normAutofit/>
          </a:bodyPr>
          <a:lstStyle/>
          <a:p>
            <a:pPr marL="342900" indent="-342900">
              <a:spcBef>
                <a:spcPts val="0"/>
              </a:spcBef>
              <a:buClr>
                <a:schemeClr val="lt1"/>
              </a:buClr>
              <a:buSzPts val="2800"/>
            </a:pPr>
            <a:r>
              <a:rPr lang="en-US" dirty="0">
                <a:solidFill>
                  <a:schemeClr val="lt1"/>
                </a:solidFill>
              </a:rPr>
              <a:t>WCS = G54</a:t>
            </a:r>
            <a:endParaRPr dirty="0"/>
          </a:p>
          <a:p>
            <a:pPr marL="342900" indent="-247650">
              <a:buSzPts val="1000"/>
              <a:buNone/>
            </a:pPr>
            <a:endParaRPr sz="1500" dirty="0">
              <a:solidFill>
                <a:schemeClr val="tx1"/>
              </a:solidFill>
            </a:endParaRPr>
          </a:p>
          <a:p>
            <a:pPr marL="342900" indent="-342900">
              <a:buClr>
                <a:schemeClr val="bg2"/>
              </a:buClr>
              <a:buSzPct val="88000"/>
            </a:pPr>
            <a:r>
              <a:rPr lang="en-US" dirty="0">
                <a:solidFill>
                  <a:schemeClr val="tx1"/>
                </a:solidFill>
              </a:rPr>
              <a:t>WCS Z Origin = Top of Fixture</a:t>
            </a:r>
            <a:endParaRPr dirty="0">
              <a:solidFill>
                <a:schemeClr val="tx1"/>
              </a:solidFill>
            </a:endParaRPr>
          </a:p>
          <a:p>
            <a:pPr marL="1143000" lvl="1" indent="-457200">
              <a:buClr>
                <a:schemeClr val="bg2"/>
              </a:buClr>
              <a:buSzPct val="88000"/>
              <a:buFont typeface="Courier New" panose="02070309020205020404" pitchFamily="49" charset="0"/>
              <a:buChar char="o"/>
            </a:pPr>
            <a:r>
              <a:rPr lang="en-US" dirty="0">
                <a:solidFill>
                  <a:schemeClr val="tx1"/>
                </a:solidFill>
              </a:rPr>
              <a:t>Machine Z Position = -13.0”</a:t>
            </a:r>
            <a:endParaRPr dirty="0">
              <a:solidFill>
                <a:schemeClr val="tx1"/>
              </a:solidFill>
            </a:endParaRPr>
          </a:p>
          <a:p>
            <a:pPr marL="1028700" lvl="1" indent="-247650">
              <a:buClr>
                <a:schemeClr val="bg2"/>
              </a:buClr>
              <a:buSzPct val="88000"/>
              <a:buNone/>
            </a:pPr>
            <a:endParaRPr sz="1500" dirty="0">
              <a:solidFill>
                <a:schemeClr val="tx1"/>
              </a:solidFill>
            </a:endParaRPr>
          </a:p>
          <a:p>
            <a:pPr marL="342900" indent="-342900">
              <a:buClr>
                <a:schemeClr val="bg2"/>
              </a:buClr>
              <a:buSzPct val="88000"/>
            </a:pPr>
            <a:r>
              <a:rPr lang="en-US" dirty="0">
                <a:solidFill>
                  <a:schemeClr val="tx1"/>
                </a:solidFill>
              </a:rPr>
              <a:t>THORL = Machine table top</a:t>
            </a:r>
            <a:endParaRPr dirty="0">
              <a:solidFill>
                <a:schemeClr val="tx1"/>
              </a:solidFill>
            </a:endParaRPr>
          </a:p>
          <a:p>
            <a:pPr marL="1143000" lvl="1" indent="-457200">
              <a:buClr>
                <a:schemeClr val="bg2"/>
              </a:buClr>
              <a:buSzPct val="88000"/>
              <a:buFont typeface="Courier New" panose="02070309020205020404" pitchFamily="49" charset="0"/>
              <a:buChar char="o"/>
            </a:pPr>
            <a:r>
              <a:rPr lang="en-US" dirty="0">
                <a:solidFill>
                  <a:schemeClr val="tx1"/>
                </a:solidFill>
              </a:rPr>
              <a:t>Machine Z Position = -17.5”</a:t>
            </a:r>
            <a:endParaRPr dirty="0">
              <a:solidFill>
                <a:schemeClr val="tx1"/>
              </a:solidFill>
            </a:endParaRPr>
          </a:p>
          <a:p>
            <a:pPr marL="1028700" lvl="1" indent="-247650">
              <a:buClr>
                <a:schemeClr val="bg2"/>
              </a:buClr>
              <a:buSzPct val="88000"/>
              <a:buNone/>
            </a:pPr>
            <a:endParaRPr sz="1500" dirty="0">
              <a:solidFill>
                <a:schemeClr val="tx1"/>
              </a:solidFill>
            </a:endParaRPr>
          </a:p>
          <a:p>
            <a:pPr marL="342900" indent="-342900">
              <a:buClr>
                <a:schemeClr val="bg2"/>
              </a:buClr>
              <a:buSzPct val="88000"/>
            </a:pPr>
            <a:r>
              <a:rPr lang="en-US" dirty="0">
                <a:solidFill>
                  <a:schemeClr val="tx1"/>
                </a:solidFill>
              </a:rPr>
              <a:t>Formula:</a:t>
            </a:r>
            <a:endParaRPr dirty="0">
              <a:solidFill>
                <a:schemeClr val="tx1"/>
              </a:solidFill>
            </a:endParaRPr>
          </a:p>
          <a:p>
            <a:pPr marL="1143000" lvl="1" indent="-457200">
              <a:buClr>
                <a:schemeClr val="bg2"/>
              </a:buClr>
              <a:buSzPct val="88000"/>
              <a:buFont typeface="Courier New" panose="02070309020205020404" pitchFamily="49" charset="0"/>
              <a:buChar char="o"/>
            </a:pPr>
            <a:r>
              <a:rPr lang="en-US" dirty="0">
                <a:solidFill>
                  <a:schemeClr val="tx1"/>
                </a:solidFill>
              </a:rPr>
              <a:t>WCS Z Offset = (-13.0”) – (-17.5”)</a:t>
            </a:r>
            <a:endParaRPr dirty="0">
              <a:solidFill>
                <a:schemeClr val="tx1"/>
              </a:solidFill>
            </a:endParaRPr>
          </a:p>
          <a:p>
            <a:pPr marL="1143000" lvl="1" indent="-457200">
              <a:buClr>
                <a:schemeClr val="bg2"/>
              </a:buClr>
              <a:buSzPct val="88000"/>
              <a:buFont typeface="Courier New" panose="02070309020205020404" pitchFamily="49" charset="0"/>
              <a:buChar char="o"/>
            </a:pPr>
            <a:r>
              <a:rPr lang="en-US" dirty="0">
                <a:solidFill>
                  <a:schemeClr val="tx1"/>
                </a:solidFill>
              </a:rPr>
              <a:t>G54 Z Offset = 4.5”</a:t>
            </a:r>
            <a:endParaRPr dirty="0">
              <a:solidFill>
                <a:schemeClr val="tx1"/>
              </a:solidFill>
            </a:endParaRPr>
          </a:p>
        </p:txBody>
      </p:sp>
      <p:grpSp>
        <p:nvGrpSpPr>
          <p:cNvPr id="240" name="Google Shape;240;p11"/>
          <p:cNvGrpSpPr/>
          <p:nvPr/>
        </p:nvGrpSpPr>
        <p:grpSpPr>
          <a:xfrm>
            <a:off x="4460573" y="6329267"/>
            <a:ext cx="3429000" cy="2743202"/>
            <a:chOff x="4953000" y="4308981"/>
            <a:chExt cx="2286000" cy="1828801"/>
          </a:xfrm>
        </p:grpSpPr>
        <p:sp>
          <p:nvSpPr>
            <p:cNvPr id="241" name="Google Shape;241;p11"/>
            <p:cNvSpPr/>
            <p:nvPr/>
          </p:nvSpPr>
          <p:spPr>
            <a:xfrm>
              <a:off x="4953000" y="5451982"/>
              <a:ext cx="2286000" cy="685800"/>
            </a:xfrm>
            <a:prstGeom prst="rect">
              <a:avLst/>
            </a:prstGeom>
            <a:solidFill>
              <a:srgbClr val="7F7F7F"/>
            </a:solidFill>
            <a:ln>
              <a:noFill/>
            </a:ln>
          </p:spPr>
          <p:txBody>
            <a:bodyPr spcFirstLastPara="1" wrap="square" lIns="137138" tIns="68550" rIns="137138" bIns="68550" anchor="ctr" anchorCtr="0">
              <a:noAutofit/>
            </a:bodyPr>
            <a:lstStyle/>
            <a:p>
              <a:pPr algn="ctr"/>
              <a:endParaRPr sz="2700" i="1">
                <a:solidFill>
                  <a:schemeClr val="lt1"/>
                </a:solidFill>
                <a:latin typeface="Calibri"/>
                <a:ea typeface="Calibri"/>
                <a:cs typeface="Calibri"/>
                <a:sym typeface="Calibri"/>
              </a:endParaRPr>
            </a:p>
          </p:txBody>
        </p:sp>
        <p:sp>
          <p:nvSpPr>
            <p:cNvPr id="242" name="Google Shape;242;p11"/>
            <p:cNvSpPr/>
            <p:nvPr/>
          </p:nvSpPr>
          <p:spPr>
            <a:xfrm>
              <a:off x="5638800" y="4766182"/>
              <a:ext cx="914400" cy="685800"/>
            </a:xfrm>
            <a:prstGeom prst="rect">
              <a:avLst/>
            </a:prstGeom>
            <a:solidFill>
              <a:srgbClr val="595959"/>
            </a:solidFill>
            <a:ln>
              <a:noFill/>
            </a:ln>
          </p:spPr>
          <p:txBody>
            <a:bodyPr spcFirstLastPara="1" wrap="square" lIns="137138" tIns="68550" rIns="137138" bIns="68550" anchor="ctr" anchorCtr="0">
              <a:noAutofit/>
            </a:bodyPr>
            <a:lstStyle/>
            <a:p>
              <a:pPr algn="ctr"/>
              <a:endParaRPr sz="1575" i="1">
                <a:solidFill>
                  <a:schemeClr val="lt1"/>
                </a:solidFill>
                <a:latin typeface="Calibri"/>
                <a:ea typeface="Calibri"/>
                <a:cs typeface="Calibri"/>
                <a:sym typeface="Calibri"/>
              </a:endParaRPr>
            </a:p>
          </p:txBody>
        </p:sp>
        <p:sp>
          <p:nvSpPr>
            <p:cNvPr id="243" name="Google Shape;243;p11"/>
            <p:cNvSpPr/>
            <p:nvPr/>
          </p:nvSpPr>
          <p:spPr>
            <a:xfrm>
              <a:off x="5867400" y="4308981"/>
              <a:ext cx="457200" cy="457200"/>
            </a:xfrm>
            <a:prstGeom prst="rect">
              <a:avLst/>
            </a:prstGeom>
            <a:solidFill>
              <a:schemeClr val="accent5"/>
            </a:solidFill>
            <a:ln>
              <a:noFill/>
            </a:ln>
          </p:spPr>
          <p:txBody>
            <a:bodyPr spcFirstLastPara="1" wrap="square" lIns="137138" tIns="68550" rIns="137138" bIns="68550" anchor="ctr" anchorCtr="0">
              <a:noAutofit/>
            </a:bodyPr>
            <a:lstStyle/>
            <a:p>
              <a:pPr algn="ctr"/>
              <a:endParaRPr sz="1500">
                <a:solidFill>
                  <a:schemeClr val="lt1"/>
                </a:solidFill>
                <a:latin typeface="Calibri"/>
                <a:ea typeface="Calibri"/>
                <a:cs typeface="Calibri"/>
                <a:sym typeface="Calibri"/>
              </a:endParaRPr>
            </a:p>
          </p:txBody>
        </p:sp>
      </p:grpSp>
      <p:grpSp>
        <p:nvGrpSpPr>
          <p:cNvPr id="244" name="Google Shape;244;p11"/>
          <p:cNvGrpSpPr/>
          <p:nvPr/>
        </p:nvGrpSpPr>
        <p:grpSpPr>
          <a:xfrm>
            <a:off x="4633932" y="5129117"/>
            <a:ext cx="685800" cy="2400300"/>
            <a:chOff x="1944130" y="2092410"/>
            <a:chExt cx="457200" cy="1600200"/>
          </a:xfrm>
        </p:grpSpPr>
        <p:sp>
          <p:nvSpPr>
            <p:cNvPr id="245" name="Google Shape;245;p11"/>
            <p:cNvSpPr/>
            <p:nvPr/>
          </p:nvSpPr>
          <p:spPr>
            <a:xfrm>
              <a:off x="1944130" y="2092410"/>
              <a:ext cx="457200" cy="914400"/>
            </a:xfrm>
            <a:prstGeom prst="rect">
              <a:avLst/>
            </a:prstGeom>
            <a:solidFill>
              <a:srgbClr val="7F7F7F"/>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246" name="Google Shape;246;p11"/>
            <p:cNvSpPr/>
            <p:nvPr/>
          </p:nvSpPr>
          <p:spPr>
            <a:xfrm>
              <a:off x="1998994" y="3006810"/>
              <a:ext cx="347472" cy="228600"/>
            </a:xfrm>
            <a:prstGeom prst="rect">
              <a:avLst/>
            </a:prstGeom>
            <a:solidFill>
              <a:srgbClr val="595959"/>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247" name="Google Shape;247;p11"/>
            <p:cNvSpPr/>
            <p:nvPr/>
          </p:nvSpPr>
          <p:spPr>
            <a:xfrm>
              <a:off x="2113294" y="3235410"/>
              <a:ext cx="118872" cy="457200"/>
            </a:xfrm>
            <a:prstGeom prst="rect">
              <a:avLst/>
            </a:prstGeom>
            <a:solidFill>
              <a:schemeClr val="accent1"/>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grpSp>
      <p:pic>
        <p:nvPicPr>
          <p:cNvPr id="248" name="Google Shape;248;p11"/>
          <p:cNvPicPr preferRelativeResize="0"/>
          <p:nvPr/>
        </p:nvPicPr>
        <p:blipFill rotWithShape="1">
          <a:blip r:embed="rId3">
            <a:alphaModFix/>
          </a:blip>
          <a:srcRect/>
          <a:stretch/>
        </p:blipFill>
        <p:spPr>
          <a:xfrm>
            <a:off x="3617007" y="7862934"/>
            <a:ext cx="342900" cy="342900"/>
          </a:xfrm>
          <a:prstGeom prst="rect">
            <a:avLst/>
          </a:prstGeom>
          <a:noFill/>
          <a:ln>
            <a:noFill/>
          </a:ln>
        </p:spPr>
      </p:pic>
      <p:pic>
        <p:nvPicPr>
          <p:cNvPr id="249" name="Google Shape;249;p11"/>
          <p:cNvPicPr preferRelativeResize="0"/>
          <p:nvPr/>
        </p:nvPicPr>
        <p:blipFill rotWithShape="1">
          <a:blip r:embed="rId4">
            <a:alphaModFix/>
          </a:blip>
          <a:srcRect/>
          <a:stretch/>
        </p:blipFill>
        <p:spPr>
          <a:xfrm>
            <a:off x="6675225" y="6841076"/>
            <a:ext cx="342900" cy="342900"/>
          </a:xfrm>
          <a:prstGeom prst="rect">
            <a:avLst/>
          </a:prstGeom>
          <a:noFill/>
          <a:ln>
            <a:noFill/>
          </a:ln>
        </p:spPr>
      </p:pic>
      <p:cxnSp>
        <p:nvCxnSpPr>
          <p:cNvPr id="250" name="Google Shape;250;p11"/>
          <p:cNvCxnSpPr/>
          <p:nvPr/>
        </p:nvCxnSpPr>
        <p:spPr>
          <a:xfrm rot="10800000">
            <a:off x="3959908" y="4085444"/>
            <a:ext cx="2218037" cy="0"/>
          </a:xfrm>
          <a:prstGeom prst="straightConnector1">
            <a:avLst/>
          </a:prstGeom>
          <a:noFill/>
          <a:ln w="38100" cap="flat" cmpd="sng">
            <a:solidFill>
              <a:schemeClr val="tx1"/>
            </a:solidFill>
            <a:prstDash val="dot"/>
            <a:miter lim="800000"/>
            <a:headEnd type="none" w="sm" len="sm"/>
            <a:tailEnd type="none" w="sm" len="sm"/>
          </a:ln>
        </p:spPr>
      </p:cxnSp>
      <p:cxnSp>
        <p:nvCxnSpPr>
          <p:cNvPr id="251" name="Google Shape;251;p11"/>
          <p:cNvCxnSpPr>
            <a:cxnSpLocks/>
          </p:cNvCxnSpPr>
          <p:nvPr/>
        </p:nvCxnSpPr>
        <p:spPr>
          <a:xfrm flipH="1" flipV="1">
            <a:off x="3955322" y="8034384"/>
            <a:ext cx="1191051" cy="9384"/>
          </a:xfrm>
          <a:prstGeom prst="straightConnector1">
            <a:avLst/>
          </a:prstGeom>
          <a:noFill/>
          <a:ln w="38100" cap="flat" cmpd="sng">
            <a:solidFill>
              <a:schemeClr val="tx1"/>
            </a:solidFill>
            <a:prstDash val="dot"/>
            <a:miter lim="800000"/>
            <a:headEnd type="none" w="sm" len="sm"/>
            <a:tailEnd type="none" w="sm" len="sm"/>
          </a:ln>
        </p:spPr>
      </p:cxnSp>
      <p:sp>
        <p:nvSpPr>
          <p:cNvPr id="252" name="Google Shape;252;p11"/>
          <p:cNvSpPr txBox="1"/>
          <p:nvPr/>
        </p:nvSpPr>
        <p:spPr>
          <a:xfrm>
            <a:off x="2619633" y="3808445"/>
            <a:ext cx="1455192" cy="553937"/>
          </a:xfrm>
          <a:prstGeom prst="rect">
            <a:avLst/>
          </a:prstGeom>
          <a:noFill/>
          <a:ln>
            <a:noFill/>
          </a:ln>
        </p:spPr>
        <p:txBody>
          <a:bodyPr spcFirstLastPara="1" wrap="square" lIns="137138" tIns="68550" rIns="137138" bIns="68550" anchor="t" anchorCtr="0">
            <a:spAutoFit/>
          </a:bodyPr>
          <a:lstStyle/>
          <a:p>
            <a:pPr algn="ctr"/>
            <a:r>
              <a:rPr lang="en-US" sz="2700" dirty="0">
                <a:solidFill>
                  <a:schemeClr val="tx1"/>
                </a:solidFill>
                <a:latin typeface="Calibri"/>
                <a:ea typeface="Calibri"/>
                <a:cs typeface="Calibri"/>
                <a:sym typeface="Calibri"/>
              </a:rPr>
              <a:t>G28 Z0</a:t>
            </a:r>
            <a:endParaRPr sz="2700" dirty="0">
              <a:solidFill>
                <a:schemeClr val="tx1"/>
              </a:solidFill>
              <a:latin typeface="Calibri"/>
              <a:ea typeface="Calibri"/>
              <a:cs typeface="Calibri"/>
              <a:sym typeface="Calibri"/>
            </a:endParaRPr>
          </a:p>
        </p:txBody>
      </p:sp>
      <p:sp>
        <p:nvSpPr>
          <p:cNvPr id="253" name="Google Shape;253;p11"/>
          <p:cNvSpPr txBox="1"/>
          <p:nvPr/>
        </p:nvSpPr>
        <p:spPr>
          <a:xfrm>
            <a:off x="2407421" y="7766770"/>
            <a:ext cx="1185213" cy="553937"/>
          </a:xfrm>
          <a:prstGeom prst="rect">
            <a:avLst/>
          </a:prstGeom>
          <a:noFill/>
          <a:ln>
            <a:noFill/>
          </a:ln>
        </p:spPr>
        <p:txBody>
          <a:bodyPr spcFirstLastPara="1" wrap="square" lIns="137138" tIns="68550" rIns="137138" bIns="68550" anchor="t" anchorCtr="0">
            <a:spAutoFit/>
          </a:bodyPr>
          <a:lstStyle/>
          <a:p>
            <a:pPr algn="ctr"/>
            <a:r>
              <a:rPr lang="en-US" sz="2700">
                <a:solidFill>
                  <a:schemeClr val="tx1"/>
                </a:solidFill>
                <a:latin typeface="Calibri"/>
                <a:ea typeface="Calibri"/>
                <a:cs typeface="Calibri"/>
                <a:sym typeface="Calibri"/>
              </a:rPr>
              <a:t>Z-17.5</a:t>
            </a:r>
            <a:endParaRPr sz="2700">
              <a:solidFill>
                <a:schemeClr val="tx1"/>
              </a:solidFill>
              <a:latin typeface="Calibri"/>
              <a:ea typeface="Calibri"/>
              <a:cs typeface="Calibri"/>
              <a:sym typeface="Calibri"/>
            </a:endParaRPr>
          </a:p>
        </p:txBody>
      </p:sp>
      <p:sp>
        <p:nvSpPr>
          <p:cNvPr id="254" name="Google Shape;254;p11"/>
          <p:cNvSpPr txBox="1"/>
          <p:nvPr/>
        </p:nvSpPr>
        <p:spPr>
          <a:xfrm>
            <a:off x="7004180" y="6744911"/>
            <a:ext cx="1185213" cy="553937"/>
          </a:xfrm>
          <a:prstGeom prst="rect">
            <a:avLst/>
          </a:prstGeom>
          <a:noFill/>
          <a:ln>
            <a:noFill/>
          </a:ln>
        </p:spPr>
        <p:txBody>
          <a:bodyPr spcFirstLastPara="1" wrap="square" lIns="137138" tIns="68550" rIns="137138" bIns="68550" anchor="t" anchorCtr="0">
            <a:spAutoFit/>
          </a:bodyPr>
          <a:lstStyle/>
          <a:p>
            <a:pPr algn="ctr"/>
            <a:r>
              <a:rPr lang="en-US" sz="2700" dirty="0">
                <a:solidFill>
                  <a:schemeClr val="tx1"/>
                </a:solidFill>
                <a:latin typeface="Calibri"/>
                <a:ea typeface="Calibri"/>
                <a:cs typeface="Calibri"/>
                <a:sym typeface="Calibri"/>
              </a:rPr>
              <a:t>Z-13.0</a:t>
            </a:r>
            <a:endParaRPr sz="2700" dirty="0">
              <a:solidFill>
                <a:schemeClr val="tx1"/>
              </a:solidFill>
              <a:latin typeface="Calibri"/>
              <a:ea typeface="Calibri"/>
              <a:cs typeface="Calibri"/>
              <a:sym typeface="Calibri"/>
            </a:endParaRPr>
          </a:p>
        </p:txBody>
      </p:sp>
      <p:sp>
        <p:nvSpPr>
          <p:cNvPr id="255" name="Google Shape;255;p11"/>
          <p:cNvSpPr txBox="1"/>
          <p:nvPr/>
        </p:nvSpPr>
        <p:spPr>
          <a:xfrm>
            <a:off x="426624" y="3022734"/>
            <a:ext cx="1323993" cy="1200268"/>
          </a:xfrm>
          <a:prstGeom prst="rect">
            <a:avLst/>
          </a:prstGeom>
          <a:noFill/>
          <a:ln w="9525" cap="flat" cmpd="sng">
            <a:solidFill>
              <a:schemeClr val="dk1"/>
            </a:solidFill>
            <a:prstDash val="solid"/>
            <a:round/>
            <a:headEnd type="none" w="sm" len="sm"/>
            <a:tailEnd type="none" w="sm" len="sm"/>
          </a:ln>
        </p:spPr>
        <p:txBody>
          <a:bodyPr spcFirstLastPara="1" wrap="square" lIns="137138" tIns="68550" rIns="137138" bIns="68550" anchor="t" anchorCtr="0">
            <a:spAutoFit/>
          </a:bodyPr>
          <a:lstStyle/>
          <a:p>
            <a:pPr algn="ctr"/>
            <a:r>
              <a:rPr lang="en-US" sz="2700" b="1" dirty="0">
                <a:solidFill>
                  <a:schemeClr val="tx1"/>
                </a:solidFill>
                <a:latin typeface="Calibri"/>
                <a:ea typeface="Calibri"/>
                <a:cs typeface="Calibri"/>
                <a:sym typeface="Calibri"/>
              </a:rPr>
              <a:t>↑ = Z+</a:t>
            </a:r>
            <a:endParaRPr sz="2100" dirty="0">
              <a:solidFill>
                <a:schemeClr val="tx1"/>
              </a:solidFill>
            </a:endParaRPr>
          </a:p>
          <a:p>
            <a:pPr algn="ctr"/>
            <a:endParaRPr sz="1500" b="1" dirty="0">
              <a:solidFill>
                <a:schemeClr val="tx1"/>
              </a:solidFill>
              <a:latin typeface="Calibri"/>
              <a:ea typeface="Calibri"/>
              <a:cs typeface="Calibri"/>
              <a:sym typeface="Calibri"/>
            </a:endParaRPr>
          </a:p>
          <a:p>
            <a:pPr algn="ctr"/>
            <a:r>
              <a:rPr lang="en-US" sz="2700" b="1" dirty="0">
                <a:solidFill>
                  <a:schemeClr val="tx1"/>
                </a:solidFill>
                <a:latin typeface="Calibri"/>
                <a:ea typeface="Calibri"/>
                <a:cs typeface="Calibri"/>
                <a:sym typeface="Calibri"/>
              </a:rPr>
              <a:t>↓ = Z-</a:t>
            </a:r>
            <a:endParaRPr sz="2700" b="1" dirty="0">
              <a:solidFill>
                <a:schemeClr val="tx1"/>
              </a:solidFill>
              <a:latin typeface="Calibri"/>
              <a:ea typeface="Calibri"/>
              <a:cs typeface="Calibri"/>
              <a:sym typeface="Calibri"/>
            </a:endParaRPr>
          </a:p>
        </p:txBody>
      </p:sp>
    </p:spTree>
    <p:extLst>
      <p:ext uri="{BB962C8B-B14F-4D97-AF65-F5344CB8AC3E}">
        <p14:creationId xmlns:p14="http://schemas.microsoft.com/office/powerpoint/2010/main" val="1755189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12"/>
          <p:cNvSpPr txBox="1">
            <a:spLocks noGrp="1"/>
          </p:cNvSpPr>
          <p:nvPr>
            <p:ph type="title"/>
          </p:nvPr>
        </p:nvSpPr>
        <p:spPr>
          <a:xfrm>
            <a:off x="1257300" y="547688"/>
            <a:ext cx="15773400" cy="1988345"/>
          </a:xfrm>
          <a:prstGeom prst="rect">
            <a:avLst/>
          </a:prstGeom>
          <a:noFill/>
          <a:ln>
            <a:noFill/>
          </a:ln>
        </p:spPr>
        <p:txBody>
          <a:bodyPr spcFirstLastPara="1" wrap="square" lIns="137138" tIns="68550" rIns="137138" bIns="68550" anchor="ctr" anchorCtr="0">
            <a:normAutofit/>
          </a:bodyPr>
          <a:lstStyle/>
          <a:p>
            <a:pPr>
              <a:buClr>
                <a:schemeClr val="lt1"/>
              </a:buClr>
              <a:buSzPts val="4400"/>
            </a:pPr>
            <a:r>
              <a:rPr lang="en-US" b="1" dirty="0">
                <a:solidFill>
                  <a:schemeClr val="tx1"/>
                </a:solidFill>
              </a:rPr>
              <a:t>Tool Presetters</a:t>
            </a:r>
            <a:endParaRPr dirty="0">
              <a:solidFill>
                <a:schemeClr val="tx1"/>
              </a:solidFill>
            </a:endParaRPr>
          </a:p>
        </p:txBody>
      </p:sp>
      <p:sp>
        <p:nvSpPr>
          <p:cNvPr id="261" name="Google Shape;261;p12"/>
          <p:cNvSpPr txBox="1">
            <a:spLocks noGrp="1"/>
          </p:cNvSpPr>
          <p:nvPr>
            <p:ph type="body" idx="1"/>
          </p:nvPr>
        </p:nvSpPr>
        <p:spPr>
          <a:xfrm>
            <a:off x="1257300" y="2738438"/>
            <a:ext cx="7772400" cy="6527007"/>
          </a:xfrm>
          <a:prstGeom prst="rect">
            <a:avLst/>
          </a:prstGeom>
          <a:noFill/>
          <a:ln>
            <a:noFill/>
          </a:ln>
        </p:spPr>
        <p:txBody>
          <a:bodyPr spcFirstLastPara="1" wrap="square" lIns="137138" tIns="68550" rIns="137138" bIns="68550" anchor="t" anchorCtr="0">
            <a:normAutofit/>
          </a:bodyPr>
          <a:lstStyle/>
          <a:p>
            <a:pPr marL="457200" indent="-457200">
              <a:spcBef>
                <a:spcPts val="0"/>
              </a:spcBef>
              <a:buClr>
                <a:schemeClr val="bg2"/>
              </a:buClr>
              <a:buSzPct val="88000"/>
              <a:buFont typeface="Arial" panose="020B0604020202020204" pitchFamily="34" charset="0"/>
              <a:buChar char="•"/>
            </a:pPr>
            <a:r>
              <a:rPr lang="en-US" dirty="0">
                <a:solidFill>
                  <a:schemeClr val="tx1"/>
                </a:solidFill>
              </a:rPr>
              <a:t>Tool Presetters Measure Tool Offsets outside the machine reducing machine downtime.</a:t>
            </a:r>
            <a:endParaRPr dirty="0">
              <a:solidFill>
                <a:schemeClr val="tx1"/>
              </a:solidFill>
            </a:endParaRPr>
          </a:p>
          <a:p>
            <a:pPr marL="382620" indent="-285750">
              <a:buClr>
                <a:schemeClr val="bg2"/>
              </a:buClr>
              <a:buSzPct val="88000"/>
              <a:buFont typeface="Arial" panose="020B0604020202020204" pitchFamily="34" charset="0"/>
              <a:buChar char="•"/>
            </a:pPr>
            <a:endParaRPr sz="1650" dirty="0">
              <a:solidFill>
                <a:schemeClr val="tx1"/>
              </a:solidFill>
            </a:endParaRPr>
          </a:p>
          <a:p>
            <a:pPr marL="457200" indent="-457200">
              <a:buClr>
                <a:schemeClr val="bg2"/>
              </a:buClr>
              <a:buSzPct val="88000"/>
              <a:buFont typeface="Arial" panose="020B0604020202020204" pitchFamily="34" charset="0"/>
              <a:buChar char="•"/>
            </a:pPr>
            <a:r>
              <a:rPr lang="en-US" dirty="0">
                <a:solidFill>
                  <a:schemeClr val="tx1"/>
                </a:solidFill>
              </a:rPr>
              <a:t>To measure Tool Height Offsets, Presetters replicate a machine spindle taper in order to measure the “True” Tool Length/Height from the Gauge Line.</a:t>
            </a:r>
            <a:endParaRPr dirty="0">
              <a:solidFill>
                <a:schemeClr val="tx1"/>
              </a:solidFill>
            </a:endParaRPr>
          </a:p>
          <a:p>
            <a:pPr marL="382620" indent="-285750">
              <a:buClr>
                <a:schemeClr val="bg2"/>
              </a:buClr>
              <a:buSzPct val="88000"/>
              <a:buFont typeface="Arial" panose="020B0604020202020204" pitchFamily="34" charset="0"/>
              <a:buChar char="•"/>
            </a:pPr>
            <a:endParaRPr sz="1650" dirty="0">
              <a:solidFill>
                <a:schemeClr val="tx1"/>
              </a:solidFill>
            </a:endParaRPr>
          </a:p>
          <a:p>
            <a:pPr marL="457200" indent="-457200">
              <a:buClr>
                <a:schemeClr val="bg2"/>
              </a:buClr>
              <a:buSzPct val="88000"/>
              <a:buFont typeface="Arial" panose="020B0604020202020204" pitchFamily="34" charset="0"/>
              <a:buChar char="•"/>
            </a:pPr>
            <a:r>
              <a:rPr lang="en-US" dirty="0">
                <a:solidFill>
                  <a:schemeClr val="tx1"/>
                </a:solidFill>
              </a:rPr>
              <a:t>The resulting Tool Height Offset value ends up being a positive value.</a:t>
            </a:r>
            <a:endParaRPr dirty="0">
              <a:solidFill>
                <a:schemeClr val="tx1"/>
              </a:solidFill>
            </a:endParaRPr>
          </a:p>
          <a:p>
            <a:pPr marL="0" indent="0">
              <a:buSzPct val="100000"/>
              <a:buNone/>
            </a:pPr>
            <a:endParaRPr dirty="0">
              <a:solidFill>
                <a:schemeClr val="lt1"/>
              </a:solidFill>
            </a:endParaRPr>
          </a:p>
        </p:txBody>
      </p:sp>
      <p:pic>
        <p:nvPicPr>
          <p:cNvPr id="262" name="Google Shape;262;p12"/>
          <p:cNvPicPr preferRelativeResize="0">
            <a:picLocks noGrp="1"/>
          </p:cNvPicPr>
          <p:nvPr>
            <p:ph type="body" idx="2"/>
          </p:nvPr>
        </p:nvPicPr>
        <p:blipFill rotWithShape="1">
          <a:blip r:embed="rId3">
            <a:alphaModFix/>
          </a:blip>
          <a:srcRect/>
          <a:stretch/>
        </p:blipFill>
        <p:spPr>
          <a:xfrm>
            <a:off x="10291231" y="2738438"/>
            <a:ext cx="5706539" cy="6527007"/>
          </a:xfrm>
          <a:prstGeom prst="rect">
            <a:avLst/>
          </a:prstGeom>
          <a:noFill/>
          <a:ln>
            <a:noFill/>
          </a:ln>
        </p:spPr>
      </p:pic>
      <p:sp>
        <p:nvSpPr>
          <p:cNvPr id="263" name="Google Shape;263;p12"/>
          <p:cNvSpPr/>
          <p:nvPr/>
        </p:nvSpPr>
        <p:spPr>
          <a:xfrm>
            <a:off x="9144000" y="9358499"/>
            <a:ext cx="8194073" cy="380813"/>
          </a:xfrm>
          <a:prstGeom prst="rect">
            <a:avLst/>
          </a:prstGeom>
          <a:noFill/>
          <a:ln>
            <a:noFill/>
          </a:ln>
        </p:spPr>
        <p:txBody>
          <a:bodyPr spcFirstLastPara="1" wrap="square" lIns="137138" tIns="68550" rIns="137138" bIns="68550" anchor="t" anchorCtr="0">
            <a:spAutoFit/>
          </a:bodyPr>
          <a:lstStyle/>
          <a:p>
            <a:pPr algn="ctr"/>
            <a:r>
              <a:rPr lang="en-US" sz="1575" u="sng" dirty="0">
                <a:solidFill>
                  <a:schemeClr val="tx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https://www.haascnc.com/haas-tooling/tool_management/tool_presetting_mach/08-1200.html</a:t>
            </a:r>
            <a:r>
              <a:rPr lang="en-US" sz="1575" dirty="0">
                <a:solidFill>
                  <a:schemeClr val="tx1"/>
                </a:solidFill>
                <a:latin typeface="Calibri"/>
                <a:ea typeface="Calibri"/>
                <a:cs typeface="Calibri"/>
                <a:sym typeface="Calibri"/>
              </a:rPr>
              <a:t> </a:t>
            </a:r>
            <a:endParaRPr sz="1575" dirty="0">
              <a:solidFill>
                <a:schemeClr val="tx1"/>
              </a:solidFill>
              <a:latin typeface="Calibri"/>
              <a:ea typeface="Calibri"/>
              <a:cs typeface="Calibri"/>
              <a:sym typeface="Calibri"/>
            </a:endParaRPr>
          </a:p>
        </p:txBody>
      </p:sp>
    </p:spTree>
    <p:extLst>
      <p:ext uri="{BB962C8B-B14F-4D97-AF65-F5344CB8AC3E}">
        <p14:creationId xmlns:p14="http://schemas.microsoft.com/office/powerpoint/2010/main" val="38345886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13"/>
          <p:cNvSpPr txBox="1">
            <a:spLocks noGrp="1"/>
          </p:cNvSpPr>
          <p:nvPr>
            <p:ph type="title"/>
          </p:nvPr>
        </p:nvSpPr>
        <p:spPr>
          <a:xfrm>
            <a:off x="1257300" y="547688"/>
            <a:ext cx="15773400" cy="1988345"/>
          </a:xfrm>
          <a:prstGeom prst="rect">
            <a:avLst/>
          </a:prstGeom>
          <a:noFill/>
          <a:ln>
            <a:noFill/>
          </a:ln>
        </p:spPr>
        <p:txBody>
          <a:bodyPr spcFirstLastPara="1" wrap="square" lIns="137138" tIns="68550" rIns="137138" bIns="68550" anchor="ctr" anchorCtr="0">
            <a:normAutofit/>
          </a:bodyPr>
          <a:lstStyle/>
          <a:p>
            <a:pPr>
              <a:buClr>
                <a:schemeClr val="lt1"/>
              </a:buClr>
              <a:buSzPts val="4400"/>
            </a:pPr>
            <a:r>
              <a:rPr lang="en-US" b="1" dirty="0">
                <a:solidFill>
                  <a:schemeClr val="tx1"/>
                </a:solidFill>
              </a:rPr>
              <a:t>Example E:</a:t>
            </a:r>
            <a:br>
              <a:rPr lang="en-US" b="1" dirty="0">
                <a:solidFill>
                  <a:schemeClr val="tx1"/>
                </a:solidFill>
              </a:rPr>
            </a:br>
            <a:r>
              <a:rPr lang="en-US" b="1" dirty="0">
                <a:solidFill>
                  <a:schemeClr val="tx1"/>
                </a:solidFill>
              </a:rPr>
              <a:t>Tool Height Presetter</a:t>
            </a:r>
            <a:endParaRPr b="1" dirty="0">
              <a:solidFill>
                <a:schemeClr val="tx1"/>
              </a:solidFill>
            </a:endParaRPr>
          </a:p>
        </p:txBody>
      </p:sp>
      <p:sp>
        <p:nvSpPr>
          <p:cNvPr id="269" name="Google Shape;269;p13"/>
          <p:cNvSpPr txBox="1">
            <a:spLocks noGrp="1"/>
          </p:cNvSpPr>
          <p:nvPr>
            <p:ph type="body" idx="2"/>
          </p:nvPr>
        </p:nvSpPr>
        <p:spPr>
          <a:xfrm>
            <a:off x="9258300" y="2673124"/>
            <a:ext cx="7772400" cy="6527007"/>
          </a:xfrm>
          <a:prstGeom prst="rect">
            <a:avLst/>
          </a:prstGeom>
          <a:noFill/>
          <a:ln>
            <a:noFill/>
          </a:ln>
        </p:spPr>
        <p:txBody>
          <a:bodyPr spcFirstLastPara="1" wrap="square" lIns="137138" tIns="68550" rIns="137138" bIns="68550" anchor="t" anchorCtr="0">
            <a:normAutofit/>
          </a:bodyPr>
          <a:lstStyle/>
          <a:p>
            <a:pPr marL="342900" indent="-76200">
              <a:spcBef>
                <a:spcPts val="0"/>
              </a:spcBef>
              <a:buSzPts val="2800"/>
              <a:buNone/>
            </a:pPr>
            <a:endParaRPr dirty="0">
              <a:solidFill>
                <a:schemeClr val="lt1"/>
              </a:solidFill>
            </a:endParaRPr>
          </a:p>
          <a:p>
            <a:pPr marL="342900" indent="-342900">
              <a:buClr>
                <a:schemeClr val="bg2"/>
              </a:buClr>
              <a:buSzPct val="88000"/>
            </a:pPr>
            <a:r>
              <a:rPr lang="en-US" dirty="0">
                <a:solidFill>
                  <a:schemeClr val="tx1"/>
                </a:solidFill>
              </a:rPr>
              <a:t>The tool and holder are inserted in the presetter with the tooling pointing up</a:t>
            </a:r>
          </a:p>
          <a:p>
            <a:pPr marL="342900" indent="-342900">
              <a:buClr>
                <a:schemeClr val="bg2"/>
              </a:buClr>
              <a:buSzPct val="88000"/>
            </a:pPr>
            <a:endParaRPr lang="en-US" dirty="0">
              <a:solidFill>
                <a:schemeClr val="tx1"/>
              </a:solidFill>
            </a:endParaRPr>
          </a:p>
          <a:p>
            <a:pPr marL="342900" indent="-342900">
              <a:buClr>
                <a:schemeClr val="bg2"/>
              </a:buClr>
              <a:buSzPct val="88000"/>
            </a:pPr>
            <a:r>
              <a:rPr lang="en-US" dirty="0">
                <a:solidFill>
                  <a:schemeClr val="tx1"/>
                </a:solidFill>
              </a:rPr>
              <a:t>THORL = Distance from Gauge Line (G28 Z0) to Tool Tip</a:t>
            </a:r>
          </a:p>
          <a:p>
            <a:pPr marL="1143000" lvl="1" indent="-457200">
              <a:buClr>
                <a:schemeClr val="bg2"/>
              </a:buClr>
              <a:buSzPct val="88000"/>
              <a:buFont typeface="Courier New" panose="02070309020205020404" pitchFamily="49" charset="0"/>
              <a:buChar char="o"/>
            </a:pPr>
            <a:r>
              <a:rPr lang="en-US" dirty="0">
                <a:solidFill>
                  <a:schemeClr val="tx1"/>
                </a:solidFill>
              </a:rPr>
              <a:t>Tool Height Offset = 6.25</a:t>
            </a:r>
            <a:r>
              <a:rPr lang="en-US" dirty="0">
                <a:solidFill>
                  <a:schemeClr val="lt1"/>
                </a:solidFill>
              </a:rPr>
              <a:t>”</a:t>
            </a:r>
            <a:endParaRPr dirty="0">
              <a:solidFill>
                <a:schemeClr val="lt1"/>
              </a:solidFill>
            </a:endParaRPr>
          </a:p>
        </p:txBody>
      </p:sp>
      <p:grpSp>
        <p:nvGrpSpPr>
          <p:cNvPr id="270" name="Google Shape;270;p13"/>
          <p:cNvGrpSpPr/>
          <p:nvPr/>
        </p:nvGrpSpPr>
        <p:grpSpPr>
          <a:xfrm rot="10800000">
            <a:off x="4633932" y="5129117"/>
            <a:ext cx="685800" cy="2400300"/>
            <a:chOff x="1944130" y="2092410"/>
            <a:chExt cx="457200" cy="1600200"/>
          </a:xfrm>
        </p:grpSpPr>
        <p:sp>
          <p:nvSpPr>
            <p:cNvPr id="271" name="Google Shape;271;p13"/>
            <p:cNvSpPr/>
            <p:nvPr/>
          </p:nvSpPr>
          <p:spPr>
            <a:xfrm>
              <a:off x="1944130" y="2092410"/>
              <a:ext cx="457200" cy="914400"/>
            </a:xfrm>
            <a:prstGeom prst="rect">
              <a:avLst/>
            </a:prstGeom>
            <a:solidFill>
              <a:srgbClr val="7F7F7F"/>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272" name="Google Shape;272;p13"/>
            <p:cNvSpPr/>
            <p:nvPr/>
          </p:nvSpPr>
          <p:spPr>
            <a:xfrm>
              <a:off x="1998994" y="3006810"/>
              <a:ext cx="347472" cy="228600"/>
            </a:xfrm>
            <a:prstGeom prst="rect">
              <a:avLst/>
            </a:prstGeom>
            <a:solidFill>
              <a:srgbClr val="595959"/>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273" name="Google Shape;273;p13"/>
            <p:cNvSpPr/>
            <p:nvPr/>
          </p:nvSpPr>
          <p:spPr>
            <a:xfrm>
              <a:off x="2113294" y="3235410"/>
              <a:ext cx="118872" cy="457200"/>
            </a:xfrm>
            <a:prstGeom prst="rect">
              <a:avLst/>
            </a:prstGeom>
            <a:solidFill>
              <a:schemeClr val="accent1"/>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grpSp>
      <p:cxnSp>
        <p:nvCxnSpPr>
          <p:cNvPr id="274" name="Google Shape;274;p13"/>
          <p:cNvCxnSpPr/>
          <p:nvPr/>
        </p:nvCxnSpPr>
        <p:spPr>
          <a:xfrm rot="10800000">
            <a:off x="3832565" y="6157817"/>
            <a:ext cx="2218037" cy="0"/>
          </a:xfrm>
          <a:prstGeom prst="straightConnector1">
            <a:avLst/>
          </a:prstGeom>
          <a:noFill/>
          <a:ln w="38100" cap="flat" cmpd="sng">
            <a:solidFill>
              <a:schemeClr val="tx1"/>
            </a:solidFill>
            <a:prstDash val="dot"/>
            <a:miter lim="800000"/>
            <a:headEnd type="none" w="sm" len="sm"/>
            <a:tailEnd type="none" w="sm" len="sm"/>
          </a:ln>
        </p:spPr>
      </p:cxnSp>
      <p:sp>
        <p:nvSpPr>
          <p:cNvPr id="275" name="Google Shape;275;p13"/>
          <p:cNvSpPr txBox="1"/>
          <p:nvPr/>
        </p:nvSpPr>
        <p:spPr>
          <a:xfrm>
            <a:off x="2492291" y="5880818"/>
            <a:ext cx="1455192" cy="553937"/>
          </a:xfrm>
          <a:prstGeom prst="rect">
            <a:avLst/>
          </a:prstGeom>
          <a:noFill/>
          <a:ln>
            <a:noFill/>
          </a:ln>
        </p:spPr>
        <p:txBody>
          <a:bodyPr spcFirstLastPara="1" wrap="square" lIns="137138" tIns="68550" rIns="137138" bIns="68550" anchor="t" anchorCtr="0">
            <a:spAutoFit/>
          </a:bodyPr>
          <a:lstStyle/>
          <a:p>
            <a:pPr algn="ctr"/>
            <a:r>
              <a:rPr lang="en-US" sz="2700" dirty="0">
                <a:solidFill>
                  <a:schemeClr val="tx1"/>
                </a:solidFill>
                <a:latin typeface="Calibri"/>
                <a:ea typeface="Calibri"/>
                <a:cs typeface="Calibri"/>
                <a:sym typeface="Calibri"/>
              </a:rPr>
              <a:t>G28</a:t>
            </a:r>
            <a:r>
              <a:rPr lang="en-US" sz="2700" dirty="0">
                <a:solidFill>
                  <a:schemeClr val="lt1"/>
                </a:solidFill>
                <a:latin typeface="Calibri"/>
                <a:ea typeface="Calibri"/>
                <a:cs typeface="Calibri"/>
                <a:sym typeface="Calibri"/>
              </a:rPr>
              <a:t> Z0</a:t>
            </a:r>
            <a:endParaRPr sz="2700" dirty="0">
              <a:solidFill>
                <a:schemeClr val="lt1"/>
              </a:solidFill>
              <a:latin typeface="Calibri"/>
              <a:ea typeface="Calibri"/>
              <a:cs typeface="Calibri"/>
              <a:sym typeface="Calibri"/>
            </a:endParaRPr>
          </a:p>
        </p:txBody>
      </p:sp>
      <p:sp>
        <p:nvSpPr>
          <p:cNvPr id="276" name="Google Shape;276;p13"/>
          <p:cNvSpPr txBox="1"/>
          <p:nvPr/>
        </p:nvSpPr>
        <p:spPr>
          <a:xfrm>
            <a:off x="426624" y="3022734"/>
            <a:ext cx="1323993" cy="1200268"/>
          </a:xfrm>
          <a:prstGeom prst="rect">
            <a:avLst/>
          </a:prstGeom>
          <a:noFill/>
          <a:ln w="9525" cap="flat" cmpd="sng">
            <a:solidFill>
              <a:schemeClr val="dk1"/>
            </a:solidFill>
            <a:prstDash val="solid"/>
            <a:round/>
            <a:headEnd type="none" w="sm" len="sm"/>
            <a:tailEnd type="none" w="sm" len="sm"/>
          </a:ln>
        </p:spPr>
        <p:txBody>
          <a:bodyPr spcFirstLastPara="1" wrap="square" lIns="137138" tIns="68550" rIns="137138" bIns="68550" anchor="t" anchorCtr="0">
            <a:spAutoFit/>
          </a:bodyPr>
          <a:lstStyle/>
          <a:p>
            <a:pPr algn="ctr"/>
            <a:r>
              <a:rPr lang="en-US" sz="2700" b="1" dirty="0">
                <a:solidFill>
                  <a:schemeClr val="tx1"/>
                </a:solidFill>
                <a:latin typeface="Calibri"/>
                <a:ea typeface="Calibri"/>
                <a:cs typeface="Calibri"/>
                <a:sym typeface="Calibri"/>
              </a:rPr>
              <a:t>↑ = Z+</a:t>
            </a:r>
            <a:endParaRPr sz="2100" dirty="0">
              <a:solidFill>
                <a:schemeClr val="tx1"/>
              </a:solidFill>
            </a:endParaRPr>
          </a:p>
          <a:p>
            <a:pPr algn="ctr"/>
            <a:endParaRPr sz="1500" b="1" dirty="0">
              <a:solidFill>
                <a:schemeClr val="tx1"/>
              </a:solidFill>
              <a:latin typeface="Calibri"/>
              <a:ea typeface="Calibri"/>
              <a:cs typeface="Calibri"/>
              <a:sym typeface="Calibri"/>
            </a:endParaRPr>
          </a:p>
          <a:p>
            <a:pPr algn="ctr"/>
            <a:r>
              <a:rPr lang="en-US" sz="2700" b="1" dirty="0">
                <a:solidFill>
                  <a:schemeClr val="tx1"/>
                </a:solidFill>
                <a:latin typeface="Calibri"/>
                <a:ea typeface="Calibri"/>
                <a:cs typeface="Calibri"/>
                <a:sym typeface="Calibri"/>
              </a:rPr>
              <a:t>↓ = Z-</a:t>
            </a:r>
            <a:endParaRPr sz="2700" b="1" dirty="0">
              <a:solidFill>
                <a:schemeClr val="tx1"/>
              </a:solidFill>
              <a:latin typeface="Calibri"/>
              <a:ea typeface="Calibri"/>
              <a:cs typeface="Calibri"/>
              <a:sym typeface="Calibri"/>
            </a:endParaRPr>
          </a:p>
        </p:txBody>
      </p:sp>
      <p:pic>
        <p:nvPicPr>
          <p:cNvPr id="277" name="Google Shape;277;p13"/>
          <p:cNvPicPr preferRelativeResize="0"/>
          <p:nvPr/>
        </p:nvPicPr>
        <p:blipFill rotWithShape="1">
          <a:blip r:embed="rId3">
            <a:alphaModFix/>
          </a:blip>
          <a:srcRect/>
          <a:stretch/>
        </p:blipFill>
        <p:spPr>
          <a:xfrm>
            <a:off x="3945300" y="4957667"/>
            <a:ext cx="342900" cy="342900"/>
          </a:xfrm>
          <a:prstGeom prst="rect">
            <a:avLst/>
          </a:prstGeom>
          <a:noFill/>
          <a:ln>
            <a:noFill/>
          </a:ln>
        </p:spPr>
      </p:pic>
      <p:cxnSp>
        <p:nvCxnSpPr>
          <p:cNvPr id="278" name="Google Shape;278;p13"/>
          <p:cNvCxnSpPr/>
          <p:nvPr/>
        </p:nvCxnSpPr>
        <p:spPr>
          <a:xfrm rot="10800000">
            <a:off x="4283615" y="5129117"/>
            <a:ext cx="1208124" cy="0"/>
          </a:xfrm>
          <a:prstGeom prst="straightConnector1">
            <a:avLst/>
          </a:prstGeom>
          <a:noFill/>
          <a:ln w="38100" cap="flat" cmpd="sng">
            <a:solidFill>
              <a:schemeClr val="tx1"/>
            </a:solidFill>
            <a:prstDash val="dot"/>
            <a:miter lim="800000"/>
            <a:headEnd type="none" w="sm" len="sm"/>
            <a:tailEnd type="none" w="sm" len="sm"/>
          </a:ln>
        </p:spPr>
      </p:cxnSp>
      <p:sp>
        <p:nvSpPr>
          <p:cNvPr id="279" name="Google Shape;279;p13"/>
          <p:cNvSpPr txBox="1"/>
          <p:nvPr/>
        </p:nvSpPr>
        <p:spPr>
          <a:xfrm>
            <a:off x="2735714" y="4861502"/>
            <a:ext cx="1185213" cy="553937"/>
          </a:xfrm>
          <a:prstGeom prst="rect">
            <a:avLst/>
          </a:prstGeom>
          <a:noFill/>
          <a:ln>
            <a:noFill/>
          </a:ln>
        </p:spPr>
        <p:txBody>
          <a:bodyPr spcFirstLastPara="1" wrap="square" lIns="137138" tIns="68550" rIns="137138" bIns="68550" anchor="t" anchorCtr="0">
            <a:spAutoFit/>
          </a:bodyPr>
          <a:lstStyle/>
          <a:p>
            <a:pPr algn="ctr"/>
            <a:r>
              <a:rPr lang="en-US" sz="2700">
                <a:solidFill>
                  <a:schemeClr val="tx1"/>
                </a:solidFill>
                <a:latin typeface="Calibri"/>
                <a:ea typeface="Calibri"/>
                <a:cs typeface="Calibri"/>
                <a:sym typeface="Calibri"/>
              </a:rPr>
              <a:t>Z6.25</a:t>
            </a:r>
            <a:endParaRPr sz="2700">
              <a:solidFill>
                <a:schemeClr val="tx1"/>
              </a:solidFill>
              <a:latin typeface="Calibri"/>
              <a:ea typeface="Calibri"/>
              <a:cs typeface="Calibri"/>
              <a:sym typeface="Calibri"/>
            </a:endParaRPr>
          </a:p>
        </p:txBody>
      </p:sp>
    </p:spTree>
    <p:extLst>
      <p:ext uri="{BB962C8B-B14F-4D97-AF65-F5344CB8AC3E}">
        <p14:creationId xmlns:p14="http://schemas.microsoft.com/office/powerpoint/2010/main" val="16268251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01060847-7B7A-B20F-7E9F-55DCDC88AF7F}"/>
              </a:ext>
            </a:extLst>
          </p:cNvPr>
          <p:cNvPicPr>
            <a:picLocks noChangeAspect="1"/>
          </p:cNvPicPr>
          <p:nvPr/>
        </p:nvPicPr>
        <p:blipFill>
          <a:blip r:embed="rId2"/>
          <a:stretch>
            <a:fillRect/>
          </a:stretch>
        </p:blipFill>
        <p:spPr>
          <a:xfrm>
            <a:off x="0" y="0"/>
            <a:ext cx="18288000" cy="10287000"/>
          </a:xfrm>
          <a:prstGeom prst="rect">
            <a:avLst/>
          </a:prstGeom>
        </p:spPr>
      </p:pic>
    </p:spTree>
    <p:extLst>
      <p:ext uri="{BB962C8B-B14F-4D97-AF65-F5344CB8AC3E}">
        <p14:creationId xmlns:p14="http://schemas.microsoft.com/office/powerpoint/2010/main" val="246654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6"/>
          <p:cNvSpPr txBox="1">
            <a:spLocks noGrp="1"/>
          </p:cNvSpPr>
          <p:nvPr>
            <p:ph type="body" idx="1"/>
          </p:nvPr>
        </p:nvSpPr>
        <p:spPr>
          <a:xfrm>
            <a:off x="736980" y="2377440"/>
            <a:ext cx="16814040" cy="7178040"/>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SzPts val="3200"/>
              <a:buNone/>
            </a:pPr>
            <a:r>
              <a:rPr lang="en-US" dirty="0"/>
              <a:t>After completing this video, you’ll be able to:</a:t>
            </a:r>
            <a:endParaRPr dirty="0"/>
          </a:p>
          <a:p>
            <a:pPr marL="466725" indent="-457200">
              <a:spcBef>
                <a:spcPts val="4050"/>
              </a:spcBef>
              <a:buSzPct val="100000"/>
              <a:buFont typeface="Arial" panose="020B0604020202020204" pitchFamily="34" charset="0"/>
              <a:buChar char="•"/>
            </a:pPr>
            <a:r>
              <a:rPr lang="en-US" dirty="0"/>
              <a:t>Understand tool length offsets</a:t>
            </a:r>
          </a:p>
          <a:p>
            <a:pPr marL="466725" indent="-457200">
              <a:spcBef>
                <a:spcPts val="4050"/>
              </a:spcBef>
              <a:buSzPct val="100000"/>
              <a:buFont typeface="Arial" panose="020B0604020202020204" pitchFamily="34" charset="0"/>
              <a:buChar char="•"/>
            </a:pPr>
            <a:r>
              <a:rPr lang="en-US" dirty="0"/>
              <a:t>Understand the relationship of WCS, tool length offsets, and machine coordinates</a:t>
            </a:r>
          </a:p>
          <a:p>
            <a:pPr marL="466725" indent="-457200">
              <a:spcBef>
                <a:spcPts val="4050"/>
              </a:spcBef>
              <a:buSzPct val="100000"/>
              <a:buFont typeface="Arial" panose="020B0604020202020204" pitchFamily="34" charset="0"/>
              <a:buChar char="•"/>
            </a:pPr>
            <a:r>
              <a:rPr lang="en-US" dirty="0"/>
              <a:t>Learn different methods for locating the WCS</a:t>
            </a:r>
          </a:p>
        </p:txBody>
      </p:sp>
      <p:sp>
        <p:nvSpPr>
          <p:cNvPr id="240" name="Google Shape;240;p6"/>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a:t>Learning objectives</a:t>
            </a:r>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1257300" y="547688"/>
            <a:ext cx="15773400" cy="1988345"/>
          </a:xfrm>
          <a:prstGeom prst="rect">
            <a:avLst/>
          </a:prstGeom>
          <a:noFill/>
          <a:ln>
            <a:noFill/>
          </a:ln>
        </p:spPr>
        <p:txBody>
          <a:bodyPr spcFirstLastPara="1" wrap="square" lIns="137138" tIns="68550" rIns="137138" bIns="68550" anchor="ctr" anchorCtr="0">
            <a:normAutofit/>
          </a:bodyPr>
          <a:lstStyle/>
          <a:p>
            <a:pPr>
              <a:buClr>
                <a:schemeClr val="lt1"/>
              </a:buClr>
              <a:buSzPts val="4400"/>
            </a:pPr>
            <a:r>
              <a:rPr lang="en-US" b="1" dirty="0">
                <a:solidFill>
                  <a:schemeClr val="tx1"/>
                </a:solidFill>
              </a:rPr>
              <a:t>What are </a:t>
            </a:r>
            <a:r>
              <a:rPr lang="en-US" dirty="0">
                <a:solidFill>
                  <a:schemeClr val="tx1"/>
                </a:solidFill>
              </a:rPr>
              <a:t>W</a:t>
            </a:r>
            <a:r>
              <a:rPr lang="en-US" b="1" dirty="0">
                <a:solidFill>
                  <a:schemeClr val="tx1"/>
                </a:solidFill>
              </a:rPr>
              <a:t>ork/WCS </a:t>
            </a:r>
            <a:r>
              <a:rPr lang="en-US" dirty="0">
                <a:solidFill>
                  <a:schemeClr val="tx1"/>
                </a:solidFill>
              </a:rPr>
              <a:t>O</a:t>
            </a:r>
            <a:r>
              <a:rPr lang="en-US" b="1" dirty="0">
                <a:solidFill>
                  <a:schemeClr val="tx1"/>
                </a:solidFill>
              </a:rPr>
              <a:t>ffsets?</a:t>
            </a:r>
            <a:endParaRPr b="1" u="sng" dirty="0">
              <a:solidFill>
                <a:schemeClr val="tx1"/>
              </a:solidFill>
            </a:endParaRPr>
          </a:p>
        </p:txBody>
      </p:sp>
      <p:sp>
        <p:nvSpPr>
          <p:cNvPr id="102" name="Google Shape;102;p2"/>
          <p:cNvSpPr txBox="1">
            <a:spLocks noGrp="1"/>
          </p:cNvSpPr>
          <p:nvPr>
            <p:ph type="body" idx="1"/>
          </p:nvPr>
        </p:nvSpPr>
        <p:spPr>
          <a:xfrm>
            <a:off x="1257300" y="2536033"/>
            <a:ext cx="15773400" cy="4658042"/>
          </a:xfrm>
          <a:prstGeom prst="rect">
            <a:avLst/>
          </a:prstGeom>
          <a:noFill/>
          <a:ln>
            <a:noFill/>
          </a:ln>
        </p:spPr>
        <p:txBody>
          <a:bodyPr spcFirstLastPara="1" wrap="square" lIns="137138" tIns="68550" rIns="137138" bIns="68550" anchor="t" anchorCtr="0">
            <a:normAutofit lnSpcReduction="10000"/>
          </a:bodyPr>
          <a:lstStyle/>
          <a:p>
            <a:pPr>
              <a:buClr>
                <a:schemeClr val="bg2"/>
              </a:buClr>
              <a:buSzPct val="88000"/>
            </a:pPr>
            <a:r>
              <a:rPr lang="en-US" dirty="0">
                <a:solidFill>
                  <a:schemeClr val="tx1"/>
                </a:solidFill>
              </a:rPr>
              <a:t>WCS (Work Coordinate Systems) Offsets exist to let the CNC Machine know the location of the G-Code program’s origin</a:t>
            </a:r>
          </a:p>
          <a:p>
            <a:pPr>
              <a:buClr>
                <a:schemeClr val="bg2"/>
              </a:buClr>
              <a:buSzPct val="88000"/>
            </a:pPr>
            <a:endParaRPr lang="en-US" sz="1000" dirty="0">
              <a:solidFill>
                <a:schemeClr val="tx1"/>
              </a:solidFill>
            </a:endParaRPr>
          </a:p>
          <a:p>
            <a:pPr>
              <a:buClr>
                <a:schemeClr val="bg2"/>
              </a:buClr>
              <a:buSzPct val="88000"/>
            </a:pPr>
            <a:r>
              <a:rPr lang="en-US" dirty="0">
                <a:solidFill>
                  <a:schemeClr val="tx1"/>
                </a:solidFill>
              </a:rPr>
              <a:t>Without WCS Offsets, the machine does not know where the part is within the work envelope of the machine</a:t>
            </a:r>
          </a:p>
          <a:p>
            <a:pPr>
              <a:buClr>
                <a:schemeClr val="bg2"/>
              </a:buClr>
              <a:buSzPct val="88000"/>
            </a:pPr>
            <a:endParaRPr lang="en-US" sz="1000" dirty="0">
              <a:solidFill>
                <a:schemeClr val="tx1"/>
              </a:solidFill>
            </a:endParaRPr>
          </a:p>
          <a:p>
            <a:pPr>
              <a:buClr>
                <a:schemeClr val="bg2"/>
              </a:buClr>
              <a:buSzPct val="88000"/>
            </a:pPr>
            <a:r>
              <a:rPr lang="en-US" dirty="0">
                <a:solidFill>
                  <a:schemeClr val="tx1"/>
                </a:solidFill>
              </a:rPr>
              <a:t>Why not use G28 as the WCS?</a:t>
            </a:r>
          </a:p>
          <a:p>
            <a:pPr lvl="1">
              <a:buClr>
                <a:schemeClr val="bg2"/>
              </a:buClr>
              <a:buSzPct val="88000"/>
              <a:buFont typeface="Courier New" panose="02070309020205020404" pitchFamily="49" charset="0"/>
              <a:buChar char="o"/>
            </a:pPr>
            <a:r>
              <a:rPr lang="en-US" dirty="0">
                <a:solidFill>
                  <a:schemeClr val="tx1"/>
                </a:solidFill>
              </a:rPr>
              <a:t>G28: Return to Home Position. Also known as Machine Reference Point</a:t>
            </a:r>
          </a:p>
          <a:p>
            <a:pPr lvl="1">
              <a:buClr>
                <a:schemeClr val="bg2"/>
              </a:buClr>
              <a:buSzPct val="88000"/>
              <a:buFont typeface="Courier New" panose="02070309020205020404" pitchFamily="49" charset="0"/>
              <a:buChar char="o"/>
            </a:pPr>
            <a:r>
              <a:rPr lang="en-US" dirty="0">
                <a:solidFill>
                  <a:schemeClr val="tx1"/>
                </a:solidFill>
              </a:rPr>
              <a:t>G28 is inconsistent from one machine to another, as machines have different work envelopes</a:t>
            </a:r>
          </a:p>
        </p:txBody>
      </p:sp>
    </p:spTree>
    <p:extLst>
      <p:ext uri="{BB962C8B-B14F-4D97-AF65-F5344CB8AC3E}">
        <p14:creationId xmlns:p14="http://schemas.microsoft.com/office/powerpoint/2010/main" val="287581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3"/>
          <p:cNvSpPr txBox="1">
            <a:spLocks noGrp="1"/>
          </p:cNvSpPr>
          <p:nvPr>
            <p:ph type="title"/>
          </p:nvPr>
        </p:nvSpPr>
        <p:spPr>
          <a:xfrm>
            <a:off x="1257300" y="547688"/>
            <a:ext cx="15773400" cy="1988345"/>
          </a:xfrm>
          <a:prstGeom prst="rect">
            <a:avLst/>
          </a:prstGeom>
          <a:noFill/>
          <a:ln>
            <a:noFill/>
          </a:ln>
        </p:spPr>
        <p:txBody>
          <a:bodyPr spcFirstLastPara="1" wrap="square" lIns="137138" tIns="68550" rIns="137138" bIns="68550" anchor="ctr" anchorCtr="0">
            <a:normAutofit/>
          </a:bodyPr>
          <a:lstStyle/>
          <a:p>
            <a:pPr>
              <a:buClr>
                <a:schemeClr val="lt1"/>
              </a:buClr>
              <a:buSzPts val="4400"/>
            </a:pPr>
            <a:r>
              <a:rPr lang="en-US" b="1" dirty="0">
                <a:solidFill>
                  <a:schemeClr val="tx1"/>
                </a:solidFill>
              </a:rPr>
              <a:t>Where to set Work/WCS Offsets?</a:t>
            </a:r>
            <a:endParaRPr b="1" u="sng" dirty="0">
              <a:solidFill>
                <a:schemeClr val="tx1"/>
              </a:solidFill>
            </a:endParaRPr>
          </a:p>
        </p:txBody>
      </p:sp>
      <p:sp>
        <p:nvSpPr>
          <p:cNvPr id="108" name="Google Shape;108;p3"/>
          <p:cNvSpPr txBox="1">
            <a:spLocks noGrp="1"/>
          </p:cNvSpPr>
          <p:nvPr>
            <p:ph type="body" idx="1"/>
          </p:nvPr>
        </p:nvSpPr>
        <p:spPr>
          <a:xfrm>
            <a:off x="1257300" y="2738438"/>
            <a:ext cx="15773400" cy="6527007"/>
          </a:xfrm>
          <a:prstGeom prst="rect">
            <a:avLst/>
          </a:prstGeom>
          <a:noFill/>
          <a:ln>
            <a:noFill/>
          </a:ln>
        </p:spPr>
        <p:txBody>
          <a:bodyPr spcFirstLastPara="1" wrap="square" lIns="137138" tIns="68550" rIns="137138" bIns="68550" anchor="t" anchorCtr="0">
            <a:normAutofit/>
          </a:bodyPr>
          <a:lstStyle/>
          <a:p>
            <a:pPr marL="0" indent="0">
              <a:spcBef>
                <a:spcPts val="0"/>
              </a:spcBef>
              <a:buClr>
                <a:schemeClr val="bg2"/>
              </a:buClr>
              <a:buSzPct val="88000"/>
              <a:buNone/>
            </a:pPr>
            <a:r>
              <a:rPr lang="en-US" dirty="0">
                <a:solidFill>
                  <a:schemeClr val="tx1"/>
                </a:solidFill>
              </a:rPr>
              <a:t>WCS Offsets can be set anywhere, but best practice is to, whenever possible, set them in a consistent location that does not move/change so that it does not have to be reset from one part to another.</a:t>
            </a:r>
          </a:p>
          <a:p>
            <a:pPr marL="0" indent="0">
              <a:spcBef>
                <a:spcPts val="0"/>
              </a:spcBef>
              <a:buClr>
                <a:schemeClr val="bg2"/>
              </a:buClr>
              <a:buSzPct val="88000"/>
              <a:buNone/>
            </a:pPr>
            <a:endParaRPr dirty="0">
              <a:solidFill>
                <a:schemeClr val="tx1"/>
              </a:solidFill>
            </a:endParaRPr>
          </a:p>
          <a:p>
            <a:pPr marL="1143000" lvl="1" indent="-457200">
              <a:lnSpc>
                <a:spcPct val="100000"/>
              </a:lnSpc>
              <a:buClr>
                <a:schemeClr val="bg2"/>
              </a:buClr>
              <a:buSzPct val="100000"/>
              <a:buFont typeface="Arial" panose="020B0604020202020204" pitchFamily="34" charset="0"/>
              <a:buChar char="•"/>
            </a:pPr>
            <a:r>
              <a:rPr lang="en-US" dirty="0">
                <a:solidFill>
                  <a:schemeClr val="tx1"/>
                </a:solidFill>
              </a:rPr>
              <a:t>Raw unmachined surfaces are typically bad WCS reference locations as they change</a:t>
            </a:r>
            <a:br>
              <a:rPr lang="en-US" dirty="0">
                <a:solidFill>
                  <a:schemeClr val="tx1"/>
                </a:solidFill>
              </a:rPr>
            </a:br>
            <a:r>
              <a:rPr lang="en-US" dirty="0">
                <a:solidFill>
                  <a:schemeClr val="tx1"/>
                </a:solidFill>
              </a:rPr>
              <a:t>once machined and therefore are no longer referenceable or consistent.</a:t>
            </a:r>
            <a:endParaRPr dirty="0">
              <a:solidFill>
                <a:schemeClr val="tx1"/>
              </a:solidFill>
            </a:endParaRPr>
          </a:p>
          <a:p>
            <a:pPr marL="1143000" lvl="1" indent="-457200">
              <a:lnSpc>
                <a:spcPct val="100000"/>
              </a:lnSpc>
              <a:buClr>
                <a:schemeClr val="bg2"/>
              </a:buClr>
              <a:buSzPct val="100000"/>
              <a:buFont typeface="Arial" panose="020B0604020202020204" pitchFamily="34" charset="0"/>
              <a:buChar char="•"/>
            </a:pPr>
            <a:r>
              <a:rPr lang="en-US" dirty="0">
                <a:solidFill>
                  <a:schemeClr val="tx1"/>
                </a:solidFill>
              </a:rPr>
              <a:t>Workholding features, work stops, and fixturing can provide consistent reference locations for your WCS offsets.</a:t>
            </a:r>
            <a:endParaRPr dirty="0">
              <a:solidFill>
                <a:schemeClr val="tx1"/>
              </a:solidFill>
            </a:endParaRPr>
          </a:p>
        </p:txBody>
      </p:sp>
    </p:spTree>
    <p:extLst>
      <p:ext uri="{BB962C8B-B14F-4D97-AF65-F5344CB8AC3E}">
        <p14:creationId xmlns:p14="http://schemas.microsoft.com/office/powerpoint/2010/main" val="4113139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4"/>
          <p:cNvSpPr txBox="1">
            <a:spLocks noGrp="1"/>
          </p:cNvSpPr>
          <p:nvPr>
            <p:ph type="title"/>
          </p:nvPr>
        </p:nvSpPr>
        <p:spPr>
          <a:xfrm>
            <a:off x="1257300" y="547688"/>
            <a:ext cx="15773400" cy="1988345"/>
          </a:xfrm>
          <a:prstGeom prst="rect">
            <a:avLst/>
          </a:prstGeom>
          <a:noFill/>
          <a:ln>
            <a:noFill/>
          </a:ln>
        </p:spPr>
        <p:txBody>
          <a:bodyPr spcFirstLastPara="1" wrap="square" lIns="137138" tIns="68550" rIns="137138" bIns="68550" anchor="ctr" anchorCtr="0">
            <a:normAutofit/>
          </a:bodyPr>
          <a:lstStyle/>
          <a:p>
            <a:pPr>
              <a:buClr>
                <a:schemeClr val="lt1"/>
              </a:buClr>
              <a:buSzPts val="4400"/>
            </a:pPr>
            <a:r>
              <a:rPr lang="en-US" b="1" dirty="0">
                <a:solidFill>
                  <a:schemeClr val="tx1"/>
                </a:solidFill>
              </a:rPr>
              <a:t>Why Tool Offsets?</a:t>
            </a:r>
            <a:endParaRPr b="1" u="sng" dirty="0">
              <a:solidFill>
                <a:schemeClr val="tx1"/>
              </a:solidFill>
            </a:endParaRPr>
          </a:p>
        </p:txBody>
      </p:sp>
      <p:sp>
        <p:nvSpPr>
          <p:cNvPr id="114" name="Google Shape;114;p4"/>
          <p:cNvSpPr txBox="1">
            <a:spLocks noGrp="1"/>
          </p:cNvSpPr>
          <p:nvPr>
            <p:ph type="body" idx="1"/>
          </p:nvPr>
        </p:nvSpPr>
        <p:spPr>
          <a:xfrm>
            <a:off x="1257300" y="2536033"/>
            <a:ext cx="15773400" cy="6527007"/>
          </a:xfrm>
          <a:prstGeom prst="rect">
            <a:avLst/>
          </a:prstGeom>
          <a:noFill/>
          <a:ln>
            <a:noFill/>
          </a:ln>
        </p:spPr>
        <p:txBody>
          <a:bodyPr spcFirstLastPara="1" wrap="square" lIns="137138" tIns="68550" rIns="137138" bIns="68550" anchor="t" anchorCtr="0">
            <a:normAutofit/>
          </a:bodyPr>
          <a:lstStyle/>
          <a:p>
            <a:pPr marL="457200" lvl="0" indent="-457200" algn="l" rtl="0">
              <a:lnSpc>
                <a:spcPct val="90000"/>
              </a:lnSpc>
              <a:spcBef>
                <a:spcPts val="0"/>
              </a:spcBef>
              <a:spcAft>
                <a:spcPts val="0"/>
              </a:spcAft>
              <a:buClr>
                <a:schemeClr val="bg2"/>
              </a:buClr>
              <a:buSzPct val="88000"/>
              <a:buFont typeface="Arial" panose="020B0604020202020204" pitchFamily="34" charset="0"/>
              <a:buChar char="•"/>
            </a:pPr>
            <a:r>
              <a:rPr lang="en-US" dirty="0">
                <a:solidFill>
                  <a:schemeClr val="tx1"/>
                </a:solidFill>
              </a:rPr>
              <a:t>Tool Offsets exist to let the CNC Machine know the cutting location of the Tool Tip (Tool Height Offset), as well as the cutting location of the tool’s edges (Tool Diameter/Radius Offset)</a:t>
            </a:r>
          </a:p>
          <a:p>
            <a:pPr marL="457200" lvl="0" indent="-457200" algn="l" rtl="0">
              <a:lnSpc>
                <a:spcPct val="90000"/>
              </a:lnSpc>
              <a:spcBef>
                <a:spcPts val="0"/>
              </a:spcBef>
              <a:spcAft>
                <a:spcPts val="0"/>
              </a:spcAft>
              <a:buClr>
                <a:schemeClr val="bg2"/>
              </a:buClr>
              <a:buSzPct val="88000"/>
              <a:buFont typeface="Arial" panose="020B0604020202020204" pitchFamily="34" charset="0"/>
              <a:buChar char="•"/>
            </a:pPr>
            <a:endParaRPr lang="en-US" dirty="0">
              <a:solidFill>
                <a:schemeClr val="tx1"/>
              </a:solidFill>
            </a:endParaRPr>
          </a:p>
          <a:p>
            <a:pPr marL="457200" lvl="0" indent="-457200" algn="l" rtl="0">
              <a:lnSpc>
                <a:spcPct val="90000"/>
              </a:lnSpc>
              <a:spcBef>
                <a:spcPts val="0"/>
              </a:spcBef>
              <a:spcAft>
                <a:spcPts val="0"/>
              </a:spcAft>
              <a:buClr>
                <a:schemeClr val="bg2"/>
              </a:buClr>
              <a:buSzPct val="88000"/>
              <a:buFont typeface="Arial" panose="020B0604020202020204" pitchFamily="34" charset="0"/>
              <a:buChar char="•"/>
            </a:pPr>
            <a:r>
              <a:rPr lang="en-US" dirty="0">
                <a:solidFill>
                  <a:schemeClr val="tx1"/>
                </a:solidFill>
              </a:rPr>
              <a:t>Without Tool Offsets, the machine does not know the length or diameter of the tools it uses to cut parts.</a:t>
            </a:r>
            <a:endParaRPr dirty="0">
              <a:solidFill>
                <a:schemeClr val="tx1"/>
              </a:solidFill>
            </a:endParaRPr>
          </a:p>
          <a:p>
            <a:pPr marL="1143000" lvl="1" indent="-457200">
              <a:lnSpc>
                <a:spcPct val="100000"/>
              </a:lnSpc>
              <a:buClr>
                <a:schemeClr val="bg2"/>
              </a:buClr>
              <a:buSzPts val="2400"/>
              <a:buFont typeface="Courier New" panose="02070309020205020404" pitchFamily="49" charset="0"/>
              <a:buChar char="o"/>
            </a:pPr>
            <a:r>
              <a:rPr lang="en-US" dirty="0">
                <a:solidFill>
                  <a:schemeClr val="tx1"/>
                </a:solidFill>
              </a:rPr>
              <a:t>Most of the time this results in the CNC machine alarming due to programmed</a:t>
            </a:r>
            <a:br>
              <a:rPr lang="en-US" dirty="0">
                <a:solidFill>
                  <a:schemeClr val="tx1"/>
                </a:solidFill>
              </a:rPr>
            </a:br>
            <a:r>
              <a:rPr lang="en-US" dirty="0">
                <a:solidFill>
                  <a:schemeClr val="tx1"/>
                </a:solidFill>
              </a:rPr>
              <a:t>movements exceeding the travel limits of the machine.</a:t>
            </a:r>
            <a:br>
              <a:rPr lang="en-US" dirty="0">
                <a:solidFill>
                  <a:schemeClr val="tx1"/>
                </a:solidFill>
              </a:rPr>
            </a:br>
            <a:endParaRPr dirty="0">
              <a:solidFill>
                <a:schemeClr val="tx1"/>
              </a:solidFill>
            </a:endParaRPr>
          </a:p>
          <a:p>
            <a:pPr marL="1143000" lvl="1" indent="-457200">
              <a:buClr>
                <a:schemeClr val="bg2"/>
              </a:buClr>
              <a:buSzPts val="2400"/>
              <a:buFont typeface="Courier New" panose="02070309020205020404" pitchFamily="49" charset="0"/>
              <a:buChar char="o"/>
            </a:pPr>
            <a:r>
              <a:rPr lang="en-US" dirty="0">
                <a:solidFill>
                  <a:schemeClr val="tx1"/>
                </a:solidFill>
              </a:rPr>
              <a:t>In the worst-case scenarios, this can result in tool/part/fixture/machine crashes.</a:t>
            </a:r>
            <a:endParaRPr dirty="0">
              <a:solidFill>
                <a:schemeClr val="tx1"/>
              </a:solidFill>
            </a:endParaRPr>
          </a:p>
        </p:txBody>
      </p:sp>
    </p:spTree>
    <p:extLst>
      <p:ext uri="{BB962C8B-B14F-4D97-AF65-F5344CB8AC3E}">
        <p14:creationId xmlns:p14="http://schemas.microsoft.com/office/powerpoint/2010/main" val="1646523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5"/>
          <p:cNvSpPr txBox="1">
            <a:spLocks noGrp="1"/>
          </p:cNvSpPr>
          <p:nvPr>
            <p:ph type="title"/>
          </p:nvPr>
        </p:nvSpPr>
        <p:spPr>
          <a:xfrm>
            <a:off x="1257300" y="547688"/>
            <a:ext cx="15773400" cy="1988345"/>
          </a:xfrm>
          <a:prstGeom prst="rect">
            <a:avLst/>
          </a:prstGeom>
          <a:noFill/>
          <a:ln>
            <a:noFill/>
          </a:ln>
        </p:spPr>
        <p:txBody>
          <a:bodyPr spcFirstLastPara="1" wrap="square" lIns="137138" tIns="68550" rIns="137138" bIns="68550" anchor="ctr" anchorCtr="0">
            <a:normAutofit/>
          </a:bodyPr>
          <a:lstStyle/>
          <a:p>
            <a:pPr>
              <a:buClr>
                <a:schemeClr val="lt1"/>
              </a:buClr>
              <a:buSzPts val="4400"/>
            </a:pPr>
            <a:r>
              <a:rPr lang="en-US" b="1" dirty="0">
                <a:solidFill>
                  <a:schemeClr val="tx1"/>
                </a:solidFill>
              </a:rPr>
              <a:t>Where to Set Tool Offsets?</a:t>
            </a:r>
            <a:endParaRPr b="1" u="sng" dirty="0">
              <a:solidFill>
                <a:schemeClr val="tx1"/>
              </a:solidFill>
            </a:endParaRPr>
          </a:p>
        </p:txBody>
      </p:sp>
      <p:sp>
        <p:nvSpPr>
          <p:cNvPr id="120" name="Google Shape;120;p5"/>
          <p:cNvSpPr txBox="1">
            <a:spLocks noGrp="1"/>
          </p:cNvSpPr>
          <p:nvPr>
            <p:ph type="body" idx="1"/>
          </p:nvPr>
        </p:nvSpPr>
        <p:spPr>
          <a:xfrm>
            <a:off x="1257299" y="2037806"/>
            <a:ext cx="16194677" cy="8249194"/>
          </a:xfrm>
          <a:prstGeom prst="rect">
            <a:avLst/>
          </a:prstGeom>
          <a:noFill/>
          <a:ln>
            <a:noFill/>
          </a:ln>
        </p:spPr>
        <p:txBody>
          <a:bodyPr spcFirstLastPara="1" wrap="square" lIns="137138" tIns="68550" rIns="137138" bIns="68550" anchor="t" anchorCtr="0">
            <a:normAutofit/>
          </a:bodyPr>
          <a:lstStyle/>
          <a:p>
            <a:pPr>
              <a:buClr>
                <a:schemeClr val="bg2"/>
              </a:buClr>
              <a:buSzPct val="88000"/>
              <a:buFont typeface="Arial" panose="020B0604020202020204" pitchFamily="34" charset="0"/>
              <a:buChar char="•"/>
            </a:pPr>
            <a:r>
              <a:rPr lang="en-US" dirty="0">
                <a:solidFill>
                  <a:schemeClr val="tx1"/>
                </a:solidFill>
              </a:rPr>
              <a:t>Tool Length Offsets can be set anywhere on the machine, the location of which is called the “Tool Height Offset Reference Location” (THORL)</a:t>
            </a:r>
            <a:br>
              <a:rPr lang="en-US" dirty="0">
                <a:solidFill>
                  <a:schemeClr val="tx1"/>
                </a:solidFill>
              </a:rPr>
            </a:br>
            <a:endParaRPr lang="en-US" dirty="0">
              <a:solidFill>
                <a:schemeClr val="tx1"/>
              </a:solidFill>
            </a:endParaRPr>
          </a:p>
          <a:p>
            <a:pPr marL="171450" indent="0">
              <a:buClr>
                <a:schemeClr val="bg2"/>
              </a:buClr>
              <a:buSzPct val="88000"/>
              <a:buNone/>
            </a:pPr>
            <a:r>
              <a:rPr lang="en-US" b="1" dirty="0">
                <a:solidFill>
                  <a:srgbClr val="FF0000"/>
                </a:solidFill>
              </a:rPr>
              <a:t>CRITICAL:</a:t>
            </a:r>
            <a:r>
              <a:rPr lang="en-US" dirty="0">
                <a:solidFill>
                  <a:srgbClr val="FF0000"/>
                </a:solidFill>
              </a:rPr>
              <a:t> </a:t>
            </a:r>
            <a:r>
              <a:rPr lang="en-US" dirty="0">
                <a:solidFill>
                  <a:schemeClr val="tx1"/>
                </a:solidFill>
              </a:rPr>
              <a:t>All Tool Height Offsets must be set at the </a:t>
            </a:r>
            <a:r>
              <a:rPr lang="en-US" b="1" u="sng" dirty="0">
                <a:solidFill>
                  <a:schemeClr val="tx1"/>
                </a:solidFill>
              </a:rPr>
              <a:t>EXACT SAME</a:t>
            </a:r>
            <a:r>
              <a:rPr lang="en-US" dirty="0">
                <a:solidFill>
                  <a:schemeClr val="tx1"/>
                </a:solidFill>
              </a:rPr>
              <a:t> THORL</a:t>
            </a:r>
          </a:p>
          <a:p>
            <a:pPr marL="857250" lvl="1" indent="0">
              <a:buClr>
                <a:schemeClr val="bg2"/>
              </a:buClr>
              <a:buSzPct val="88000"/>
              <a:buNone/>
            </a:pPr>
            <a:endParaRPr lang="en-US" dirty="0">
              <a:solidFill>
                <a:schemeClr val="tx1"/>
              </a:solidFill>
            </a:endParaRPr>
          </a:p>
          <a:p>
            <a:pPr>
              <a:buClr>
                <a:schemeClr val="bg2"/>
              </a:buClr>
              <a:buSzPct val="88000"/>
              <a:buFont typeface="Arial" panose="020B0604020202020204" pitchFamily="34" charset="0"/>
              <a:buChar char="•"/>
            </a:pPr>
            <a:r>
              <a:rPr lang="en-US" dirty="0">
                <a:solidFill>
                  <a:schemeClr val="tx1"/>
                </a:solidFill>
              </a:rPr>
              <a:t>Best practice is to pick a THORL that is consistent &amp; unchanging from part-to-part, program-to-program, etc.</a:t>
            </a:r>
          </a:p>
          <a:p>
            <a:pPr lvl="1">
              <a:buClr>
                <a:schemeClr val="bg2"/>
              </a:buClr>
              <a:buSzPct val="88000"/>
              <a:buFont typeface="Courier New" panose="02070309020205020404" pitchFamily="49" charset="0"/>
              <a:buChar char="o"/>
            </a:pPr>
            <a:r>
              <a:rPr lang="en-US" sz="3000" dirty="0">
                <a:solidFill>
                  <a:schemeClr val="tx1"/>
                </a:solidFill>
              </a:rPr>
              <a:t>Raw unmachined surfaces are typically bad THORL’s as they change once machined and are inconsistent part-to-part.</a:t>
            </a:r>
          </a:p>
          <a:p>
            <a:pPr lvl="1">
              <a:buClr>
                <a:schemeClr val="bg2"/>
              </a:buClr>
              <a:buSzPct val="88000"/>
              <a:buFont typeface="Courier New" panose="02070309020205020404" pitchFamily="49" charset="0"/>
              <a:buChar char="o"/>
            </a:pPr>
            <a:r>
              <a:rPr lang="en-US" sz="3000" dirty="0">
                <a:solidFill>
                  <a:schemeClr val="tx1"/>
                </a:solidFill>
              </a:rPr>
              <a:t>When setting manual offsets, the most consistent &amp; accessible location is often the top of the machine table base.</a:t>
            </a:r>
          </a:p>
          <a:p>
            <a:pPr lvl="2">
              <a:buClr>
                <a:schemeClr val="bg2"/>
              </a:buClr>
              <a:buSzPct val="88000"/>
              <a:buFont typeface="Courier New" panose="02070309020205020404" pitchFamily="49" charset="0"/>
              <a:buChar char="o"/>
            </a:pPr>
            <a:r>
              <a:rPr lang="en-US" sz="2800" dirty="0">
                <a:solidFill>
                  <a:schemeClr val="tx1"/>
                </a:solidFill>
              </a:rPr>
              <a:t>Rather than touch tool tips off at the top of the machine table, you touch-off on something sitting on top of the table, such as a tool height probe or 1-2-3 block</a:t>
            </a:r>
          </a:p>
          <a:p>
            <a:pPr lvl="1">
              <a:buClr>
                <a:schemeClr val="bg2"/>
              </a:buClr>
              <a:buSzPct val="88000"/>
              <a:buFont typeface="Courier New" panose="02070309020205020404" pitchFamily="49" charset="0"/>
              <a:buChar char="o"/>
            </a:pPr>
            <a:r>
              <a:rPr lang="en-US" sz="3000" dirty="0">
                <a:solidFill>
                  <a:schemeClr val="tx1"/>
                </a:solidFill>
              </a:rPr>
              <a:t>When using Tool Height Pre-setting Machines (Zoller, Haas, etc.), the THORL is located at Machine Z0.0</a:t>
            </a:r>
          </a:p>
          <a:p>
            <a:pPr marL="457200" indent="-457200">
              <a:spcBef>
                <a:spcPts val="0"/>
              </a:spcBef>
              <a:buClr>
                <a:schemeClr val="bg2"/>
              </a:buClr>
              <a:buSzPct val="100000"/>
              <a:buFont typeface="Arial" panose="020B0604020202020204" pitchFamily="34" charset="0"/>
              <a:buChar char="•"/>
            </a:pPr>
            <a:endParaRPr dirty="0">
              <a:solidFill>
                <a:schemeClr val="tx1"/>
              </a:solidFill>
            </a:endParaRPr>
          </a:p>
        </p:txBody>
      </p:sp>
    </p:spTree>
    <p:extLst>
      <p:ext uri="{BB962C8B-B14F-4D97-AF65-F5344CB8AC3E}">
        <p14:creationId xmlns:p14="http://schemas.microsoft.com/office/powerpoint/2010/main" val="30451082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6"/>
          <p:cNvSpPr txBox="1">
            <a:spLocks noGrp="1"/>
          </p:cNvSpPr>
          <p:nvPr>
            <p:ph type="title"/>
          </p:nvPr>
        </p:nvSpPr>
        <p:spPr>
          <a:xfrm>
            <a:off x="1257300" y="547688"/>
            <a:ext cx="15773400" cy="1988345"/>
          </a:xfrm>
          <a:prstGeom prst="rect">
            <a:avLst/>
          </a:prstGeom>
          <a:noFill/>
          <a:ln>
            <a:noFill/>
          </a:ln>
        </p:spPr>
        <p:txBody>
          <a:bodyPr spcFirstLastPara="1" wrap="square" lIns="137138" tIns="68550" rIns="137138" bIns="68550" anchor="ctr" anchorCtr="0">
            <a:normAutofit/>
          </a:bodyPr>
          <a:lstStyle/>
          <a:p>
            <a:pPr>
              <a:buClr>
                <a:schemeClr val="lt1"/>
              </a:buClr>
              <a:buSzPts val="4400"/>
            </a:pPr>
            <a:r>
              <a:rPr lang="en-US" b="1" dirty="0">
                <a:solidFill>
                  <a:schemeClr val="tx1"/>
                </a:solidFill>
              </a:rPr>
              <a:t>Tool &amp; Work Offsets Are </a:t>
            </a:r>
            <a:r>
              <a:rPr lang="en-US" b="1" u="sng" dirty="0">
                <a:solidFill>
                  <a:schemeClr val="tx1"/>
                </a:solidFill>
              </a:rPr>
              <a:t>Related</a:t>
            </a:r>
            <a:endParaRPr b="1" u="sng" dirty="0">
              <a:solidFill>
                <a:schemeClr val="tx1"/>
              </a:solidFill>
            </a:endParaRPr>
          </a:p>
        </p:txBody>
      </p:sp>
      <p:sp>
        <p:nvSpPr>
          <p:cNvPr id="126" name="Google Shape;126;p6"/>
          <p:cNvSpPr txBox="1">
            <a:spLocks noGrp="1"/>
          </p:cNvSpPr>
          <p:nvPr>
            <p:ph type="body" idx="1"/>
          </p:nvPr>
        </p:nvSpPr>
        <p:spPr>
          <a:xfrm>
            <a:off x="1257300" y="2738438"/>
            <a:ext cx="15773400" cy="6527007"/>
          </a:xfrm>
          <a:prstGeom prst="rect">
            <a:avLst/>
          </a:prstGeom>
          <a:noFill/>
          <a:ln>
            <a:noFill/>
          </a:ln>
        </p:spPr>
        <p:txBody>
          <a:bodyPr spcFirstLastPara="1" wrap="square" lIns="137138" tIns="68550" rIns="137138" bIns="68550" anchor="t" anchorCtr="0">
            <a:normAutofit/>
          </a:bodyPr>
          <a:lstStyle/>
          <a:p>
            <a:pPr marL="457200" indent="-457200">
              <a:spcBef>
                <a:spcPts val="0"/>
              </a:spcBef>
              <a:buClr>
                <a:schemeClr val="bg2"/>
              </a:buClr>
              <a:buSzPts val="2800"/>
              <a:buFont typeface="Arial" panose="020B0604020202020204" pitchFamily="34" charset="0"/>
              <a:buChar char="•"/>
            </a:pPr>
            <a:r>
              <a:rPr lang="en-US" dirty="0">
                <a:solidFill>
                  <a:schemeClr val="tx1"/>
                </a:solidFill>
              </a:rPr>
              <a:t>WCS Z Offset can be defined as the difference between the WCS Z Origin &amp; the THORL (shown in formula below)</a:t>
            </a:r>
            <a:br>
              <a:rPr lang="en-US" dirty="0">
                <a:solidFill>
                  <a:schemeClr val="tx1"/>
                </a:solidFill>
              </a:rPr>
            </a:br>
            <a:endParaRPr dirty="0">
              <a:solidFill>
                <a:schemeClr val="tx1"/>
              </a:solidFill>
            </a:endParaRPr>
          </a:p>
          <a:p>
            <a:pPr marL="1143000" lvl="1" indent="-457200">
              <a:buClr>
                <a:schemeClr val="tx1"/>
              </a:buClr>
              <a:buSzPts val="2400"/>
              <a:buFont typeface="Courier New" panose="02070309020205020404" pitchFamily="49" charset="0"/>
              <a:buChar char="o"/>
            </a:pPr>
            <a:r>
              <a:rPr lang="en-US" dirty="0">
                <a:solidFill>
                  <a:schemeClr val="tx1"/>
                </a:solidFill>
              </a:rPr>
              <a:t>This formula works for all CNC Machines (Mills, Lathes, </a:t>
            </a:r>
            <a:r>
              <a:rPr lang="en-US" dirty="0" err="1">
                <a:solidFill>
                  <a:schemeClr val="tx1"/>
                </a:solidFill>
              </a:rPr>
              <a:t>Millturns</a:t>
            </a:r>
            <a:r>
              <a:rPr lang="en-US" dirty="0">
                <a:solidFill>
                  <a:schemeClr val="tx1"/>
                </a:solidFill>
              </a:rPr>
              <a:t>, Verticals, Horizontals, etc.)</a:t>
            </a:r>
            <a:endParaRPr dirty="0">
              <a:solidFill>
                <a:schemeClr val="tx1"/>
              </a:solidFill>
            </a:endParaRPr>
          </a:p>
          <a:p>
            <a:pPr marL="1143000" lvl="1" indent="-457200">
              <a:buClr>
                <a:schemeClr val="tx1"/>
              </a:buClr>
              <a:buSzPts val="2400"/>
              <a:buFont typeface="Courier New" panose="02070309020205020404" pitchFamily="49" charset="0"/>
              <a:buChar char="o"/>
            </a:pPr>
            <a:r>
              <a:rPr lang="en-US" dirty="0">
                <a:solidFill>
                  <a:schemeClr val="tx1"/>
                </a:solidFill>
              </a:rPr>
              <a:t>This formula also works when setting Tool/WCS offsets either manually or with tool/work probes</a:t>
            </a:r>
            <a:endParaRPr dirty="0">
              <a:solidFill>
                <a:schemeClr val="tx1"/>
              </a:solidFill>
            </a:endParaRPr>
          </a:p>
          <a:p>
            <a:pPr marL="0" indent="0">
              <a:buSzPts val="1000"/>
              <a:buNone/>
            </a:pPr>
            <a:endParaRPr sz="1500" dirty="0">
              <a:solidFill>
                <a:schemeClr val="tx1"/>
              </a:solidFill>
            </a:endParaRPr>
          </a:p>
          <a:p>
            <a:pPr marL="0" indent="0" algn="ctr">
              <a:buClr>
                <a:schemeClr val="lt1"/>
              </a:buClr>
              <a:buSzPts val="4000"/>
              <a:buNone/>
            </a:pPr>
            <a:r>
              <a:rPr lang="en-US" sz="6000" b="1" u="sng" dirty="0">
                <a:solidFill>
                  <a:schemeClr val="tx1"/>
                </a:solidFill>
              </a:rPr>
              <a:t>WCS Z Offset</a:t>
            </a:r>
            <a:r>
              <a:rPr lang="en-US" sz="6000" dirty="0">
                <a:solidFill>
                  <a:schemeClr val="tx1"/>
                </a:solidFill>
              </a:rPr>
              <a:t> =</a:t>
            </a:r>
            <a:endParaRPr dirty="0">
              <a:solidFill>
                <a:schemeClr val="tx1"/>
              </a:solidFill>
            </a:endParaRPr>
          </a:p>
          <a:p>
            <a:pPr marL="0" indent="0" algn="ctr">
              <a:buSzPts val="500"/>
              <a:buNone/>
            </a:pPr>
            <a:endParaRPr sz="750" dirty="0">
              <a:solidFill>
                <a:schemeClr val="tx1"/>
              </a:solidFill>
            </a:endParaRPr>
          </a:p>
          <a:p>
            <a:pPr marL="0" indent="0" algn="ctr">
              <a:buClr>
                <a:schemeClr val="lt1"/>
              </a:buClr>
              <a:buSzPts val="4000"/>
              <a:buNone/>
            </a:pPr>
            <a:r>
              <a:rPr lang="en-US" sz="6000" dirty="0">
                <a:solidFill>
                  <a:schemeClr val="tx1"/>
                </a:solidFill>
              </a:rPr>
              <a:t>WCS Z Origin – THORL </a:t>
            </a:r>
            <a:endParaRPr dirty="0">
              <a:solidFill>
                <a:schemeClr val="tx1"/>
              </a:solidFill>
            </a:endParaRPr>
          </a:p>
        </p:txBody>
      </p:sp>
    </p:spTree>
    <p:extLst>
      <p:ext uri="{BB962C8B-B14F-4D97-AF65-F5344CB8AC3E}">
        <p14:creationId xmlns:p14="http://schemas.microsoft.com/office/powerpoint/2010/main" val="20600170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chemeClr val="tx1"/>
                </a:solidFill>
              </a:rPr>
              <a:t>Spindle Gauge Line Representation</a:t>
            </a:r>
          </a:p>
        </p:txBody>
      </p:sp>
      <p:pic>
        <p:nvPicPr>
          <p:cNvPr id="16" name="Picture 15">
            <a:extLst>
              <a:ext uri="{FF2B5EF4-FFF2-40B4-BE49-F238E27FC236}">
                <a16:creationId xmlns:a16="http://schemas.microsoft.com/office/drawing/2014/main" id="{FB55E4F2-4780-0D08-B376-0E5196D514E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855399" y="2120275"/>
            <a:ext cx="10121858" cy="7823519"/>
          </a:xfrm>
          <a:prstGeom prst="rect">
            <a:avLst/>
          </a:prstGeom>
        </p:spPr>
      </p:pic>
      <p:sp>
        <p:nvSpPr>
          <p:cNvPr id="17" name="TextBox 16">
            <a:extLst>
              <a:ext uri="{FF2B5EF4-FFF2-40B4-BE49-F238E27FC236}">
                <a16:creationId xmlns:a16="http://schemas.microsoft.com/office/drawing/2014/main" id="{F7A5E24C-72F8-7914-67F2-3F72D6258F99}"/>
              </a:ext>
            </a:extLst>
          </p:cNvPr>
          <p:cNvSpPr txBox="1"/>
          <p:nvPr/>
        </p:nvSpPr>
        <p:spPr>
          <a:xfrm>
            <a:off x="10878294" y="9548336"/>
            <a:ext cx="5749314" cy="738664"/>
          </a:xfrm>
          <a:prstGeom prst="rect">
            <a:avLst/>
          </a:prstGeom>
          <a:noFill/>
        </p:spPr>
        <p:txBody>
          <a:bodyPr wrap="square" rtlCol="0">
            <a:spAutoFit/>
          </a:bodyPr>
          <a:lstStyle/>
          <a:p>
            <a:r>
              <a:rPr lang="en-US" sz="2100" dirty="0">
                <a:solidFill>
                  <a:schemeClr val="bg1"/>
                </a:solidFill>
              </a:rPr>
              <a:t>(G28/G53) Machine Z0</a:t>
            </a:r>
          </a:p>
          <a:p>
            <a:endParaRPr lang="en-US" sz="2100" dirty="0">
              <a:solidFill>
                <a:schemeClr val="bg1"/>
              </a:solidFill>
            </a:endParaRPr>
          </a:p>
        </p:txBody>
      </p:sp>
    </p:spTree>
    <p:extLst>
      <p:ext uri="{BB962C8B-B14F-4D97-AF65-F5344CB8AC3E}">
        <p14:creationId xmlns:p14="http://schemas.microsoft.com/office/powerpoint/2010/main" val="1335561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7"/>
          <p:cNvSpPr txBox="1">
            <a:spLocks noGrp="1"/>
          </p:cNvSpPr>
          <p:nvPr>
            <p:ph type="title"/>
          </p:nvPr>
        </p:nvSpPr>
        <p:spPr>
          <a:xfrm>
            <a:off x="818709" y="264560"/>
            <a:ext cx="16843356" cy="2076303"/>
          </a:xfrm>
          <a:prstGeom prst="rect">
            <a:avLst/>
          </a:prstGeom>
          <a:noFill/>
          <a:ln>
            <a:noFill/>
          </a:ln>
        </p:spPr>
        <p:txBody>
          <a:bodyPr spcFirstLastPara="1" wrap="square" lIns="137138" tIns="68550" rIns="137138" bIns="68550" anchor="ctr" anchorCtr="0">
            <a:normAutofit/>
          </a:bodyPr>
          <a:lstStyle/>
          <a:p>
            <a:pPr>
              <a:buClr>
                <a:schemeClr val="lt1"/>
              </a:buClr>
              <a:buSzPts val="4400"/>
            </a:pPr>
            <a:r>
              <a:rPr lang="en-US" b="1" dirty="0">
                <a:solidFill>
                  <a:schemeClr val="tx1"/>
                </a:solidFill>
              </a:rPr>
              <a:t>Visual Key</a:t>
            </a:r>
            <a:endParaRPr b="1" dirty="0">
              <a:solidFill>
                <a:schemeClr val="tx1"/>
              </a:solidFill>
            </a:endParaRPr>
          </a:p>
        </p:txBody>
      </p:sp>
      <p:sp>
        <p:nvSpPr>
          <p:cNvPr id="132" name="Google Shape;132;p7"/>
          <p:cNvSpPr txBox="1">
            <a:spLocks noGrp="1"/>
          </p:cNvSpPr>
          <p:nvPr>
            <p:ph type="body" idx="2"/>
          </p:nvPr>
        </p:nvSpPr>
        <p:spPr>
          <a:xfrm>
            <a:off x="9258300" y="2738438"/>
            <a:ext cx="7772400" cy="6527007"/>
          </a:xfrm>
          <a:prstGeom prst="rect">
            <a:avLst/>
          </a:prstGeom>
          <a:noFill/>
          <a:ln>
            <a:noFill/>
          </a:ln>
        </p:spPr>
        <p:txBody>
          <a:bodyPr spcFirstLastPara="1" wrap="square" lIns="137138" tIns="68550" rIns="137138" bIns="68550" anchor="t" anchorCtr="0">
            <a:normAutofit lnSpcReduction="10000"/>
          </a:bodyPr>
          <a:lstStyle/>
          <a:p>
            <a:pPr marL="342900" indent="-342900">
              <a:lnSpc>
                <a:spcPct val="160000"/>
              </a:lnSpc>
              <a:spcBef>
                <a:spcPts val="0"/>
              </a:spcBef>
              <a:buClr>
                <a:schemeClr val="lt1"/>
              </a:buClr>
              <a:buSzPts val="2800"/>
            </a:pPr>
            <a:r>
              <a:rPr lang="en-US" dirty="0">
                <a:solidFill>
                  <a:schemeClr val="tx1"/>
                </a:solidFill>
              </a:rPr>
              <a:t>Machine Spindle</a:t>
            </a:r>
            <a:endParaRPr dirty="0">
              <a:solidFill>
                <a:schemeClr val="tx1"/>
              </a:solidFill>
            </a:endParaRPr>
          </a:p>
          <a:p>
            <a:pPr marL="342900" indent="-342900">
              <a:lnSpc>
                <a:spcPct val="160000"/>
              </a:lnSpc>
              <a:buClr>
                <a:schemeClr val="lt1"/>
              </a:buClr>
              <a:buSzPts val="2800"/>
            </a:pPr>
            <a:r>
              <a:rPr lang="en-US" dirty="0">
                <a:solidFill>
                  <a:schemeClr val="tx1"/>
                </a:solidFill>
              </a:rPr>
              <a:t>Toolholder (BT, CT, HSK, etc.)</a:t>
            </a:r>
            <a:endParaRPr dirty="0">
              <a:solidFill>
                <a:schemeClr val="tx1"/>
              </a:solidFill>
            </a:endParaRPr>
          </a:p>
          <a:p>
            <a:pPr marL="342900" indent="-342900">
              <a:lnSpc>
                <a:spcPct val="160000"/>
              </a:lnSpc>
              <a:buClr>
                <a:schemeClr val="lt1"/>
              </a:buClr>
              <a:buSzPts val="2800"/>
            </a:pPr>
            <a:r>
              <a:rPr lang="en-US" dirty="0">
                <a:solidFill>
                  <a:schemeClr val="tx1"/>
                </a:solidFill>
              </a:rPr>
              <a:t>Tool (End Mill, Probe, etc.)</a:t>
            </a:r>
            <a:endParaRPr dirty="0">
              <a:solidFill>
                <a:schemeClr val="tx1"/>
              </a:solidFill>
            </a:endParaRPr>
          </a:p>
          <a:p>
            <a:pPr marL="342900" indent="-342900">
              <a:lnSpc>
                <a:spcPct val="150000"/>
              </a:lnSpc>
              <a:buClr>
                <a:schemeClr val="lt1"/>
              </a:buClr>
              <a:buSzPts val="2800"/>
            </a:pPr>
            <a:endParaRPr lang="en-US" dirty="0">
              <a:solidFill>
                <a:schemeClr val="tx1"/>
              </a:solidFill>
            </a:endParaRPr>
          </a:p>
          <a:p>
            <a:pPr marL="342900" indent="-342900">
              <a:lnSpc>
                <a:spcPct val="150000"/>
              </a:lnSpc>
              <a:buClr>
                <a:schemeClr val="lt1"/>
              </a:buClr>
              <a:buSzPts val="2800"/>
            </a:pPr>
            <a:r>
              <a:rPr lang="en-US" dirty="0">
                <a:solidFill>
                  <a:schemeClr val="tx1"/>
                </a:solidFill>
              </a:rPr>
              <a:t>Workpiece (Billet, Casting, etc.)</a:t>
            </a:r>
          </a:p>
          <a:p>
            <a:pPr marL="342900" indent="-342900">
              <a:lnSpc>
                <a:spcPct val="150000"/>
              </a:lnSpc>
              <a:buClr>
                <a:schemeClr val="lt1"/>
              </a:buClr>
              <a:buSzPts val="2800"/>
            </a:pPr>
            <a:r>
              <a:rPr lang="en-US" dirty="0">
                <a:solidFill>
                  <a:schemeClr val="tx1"/>
                </a:solidFill>
              </a:rPr>
              <a:t>Fixture (Vise, Pallet, etc.)</a:t>
            </a:r>
          </a:p>
          <a:p>
            <a:pPr marL="342900" indent="-342900">
              <a:lnSpc>
                <a:spcPct val="150000"/>
              </a:lnSpc>
              <a:buClr>
                <a:schemeClr val="lt1"/>
              </a:buClr>
              <a:buSzPts val="2800"/>
            </a:pPr>
            <a:r>
              <a:rPr lang="en-US" dirty="0">
                <a:solidFill>
                  <a:schemeClr val="tx1"/>
                </a:solidFill>
              </a:rPr>
              <a:t>Machine Table/Base</a:t>
            </a:r>
          </a:p>
          <a:p>
            <a:pPr marL="342900" indent="-342900">
              <a:buClr>
                <a:schemeClr val="lt1"/>
              </a:buClr>
              <a:buSzPts val="2800"/>
            </a:pPr>
            <a:endParaRPr lang="en-US" dirty="0">
              <a:solidFill>
                <a:schemeClr val="tx1"/>
              </a:solidFill>
            </a:endParaRPr>
          </a:p>
        </p:txBody>
      </p:sp>
      <p:grpSp>
        <p:nvGrpSpPr>
          <p:cNvPr id="133" name="Google Shape;133;p7"/>
          <p:cNvGrpSpPr/>
          <p:nvPr/>
        </p:nvGrpSpPr>
        <p:grpSpPr>
          <a:xfrm>
            <a:off x="4460573" y="6327249"/>
            <a:ext cx="3429000" cy="2745219"/>
            <a:chOff x="4953000" y="4307636"/>
            <a:chExt cx="2286000" cy="1830146"/>
          </a:xfrm>
        </p:grpSpPr>
        <p:sp>
          <p:nvSpPr>
            <p:cNvPr id="134" name="Google Shape;134;p7"/>
            <p:cNvSpPr/>
            <p:nvPr/>
          </p:nvSpPr>
          <p:spPr>
            <a:xfrm>
              <a:off x="4953000" y="5451982"/>
              <a:ext cx="2286000" cy="685800"/>
            </a:xfrm>
            <a:prstGeom prst="rect">
              <a:avLst/>
            </a:prstGeom>
            <a:solidFill>
              <a:srgbClr val="7F7F7F"/>
            </a:solidFill>
            <a:ln>
              <a:noFill/>
            </a:ln>
          </p:spPr>
          <p:txBody>
            <a:bodyPr spcFirstLastPara="1" wrap="square" lIns="137138" tIns="68550" rIns="137138" bIns="68550" anchor="ctr" anchorCtr="0">
              <a:noAutofit/>
            </a:bodyPr>
            <a:lstStyle/>
            <a:p>
              <a:pPr algn="ctr"/>
              <a:endParaRPr sz="2700" i="1">
                <a:solidFill>
                  <a:schemeClr val="lt1"/>
                </a:solidFill>
                <a:latin typeface="Calibri"/>
                <a:ea typeface="Calibri"/>
                <a:cs typeface="Calibri"/>
                <a:sym typeface="Calibri"/>
              </a:endParaRPr>
            </a:p>
          </p:txBody>
        </p:sp>
        <p:sp>
          <p:nvSpPr>
            <p:cNvPr id="135" name="Google Shape;135;p7"/>
            <p:cNvSpPr/>
            <p:nvPr/>
          </p:nvSpPr>
          <p:spPr>
            <a:xfrm>
              <a:off x="5638800" y="4766182"/>
              <a:ext cx="914400" cy="685800"/>
            </a:xfrm>
            <a:prstGeom prst="rect">
              <a:avLst/>
            </a:prstGeom>
            <a:solidFill>
              <a:srgbClr val="595959"/>
            </a:solidFill>
            <a:ln>
              <a:noFill/>
            </a:ln>
          </p:spPr>
          <p:txBody>
            <a:bodyPr spcFirstLastPara="1" wrap="square" lIns="137138" tIns="68550" rIns="137138" bIns="68550" anchor="ctr" anchorCtr="0">
              <a:noAutofit/>
            </a:bodyPr>
            <a:lstStyle/>
            <a:p>
              <a:pPr algn="ctr"/>
              <a:endParaRPr sz="1575" i="1">
                <a:solidFill>
                  <a:schemeClr val="lt1"/>
                </a:solidFill>
                <a:latin typeface="Calibri"/>
                <a:ea typeface="Calibri"/>
                <a:cs typeface="Calibri"/>
                <a:sym typeface="Calibri"/>
              </a:endParaRPr>
            </a:p>
          </p:txBody>
        </p:sp>
        <p:sp>
          <p:nvSpPr>
            <p:cNvPr id="136" name="Google Shape;136;p7"/>
            <p:cNvSpPr/>
            <p:nvPr/>
          </p:nvSpPr>
          <p:spPr>
            <a:xfrm>
              <a:off x="5867400" y="4307636"/>
              <a:ext cx="457200" cy="457200"/>
            </a:xfrm>
            <a:prstGeom prst="rect">
              <a:avLst/>
            </a:prstGeom>
            <a:solidFill>
              <a:schemeClr val="accent5"/>
            </a:solidFill>
            <a:ln>
              <a:noFill/>
            </a:ln>
          </p:spPr>
          <p:txBody>
            <a:bodyPr spcFirstLastPara="1" wrap="square" lIns="137138" tIns="68550" rIns="137138" bIns="68550" anchor="ctr" anchorCtr="0">
              <a:noAutofit/>
            </a:bodyPr>
            <a:lstStyle/>
            <a:p>
              <a:pPr algn="ctr"/>
              <a:endParaRPr sz="1500">
                <a:solidFill>
                  <a:schemeClr val="lt1"/>
                </a:solidFill>
                <a:latin typeface="Calibri"/>
                <a:ea typeface="Calibri"/>
                <a:cs typeface="Calibri"/>
                <a:sym typeface="Calibri"/>
              </a:endParaRPr>
            </a:p>
          </p:txBody>
        </p:sp>
      </p:grpSp>
      <p:grpSp>
        <p:nvGrpSpPr>
          <p:cNvPr id="137" name="Google Shape;137;p7"/>
          <p:cNvGrpSpPr/>
          <p:nvPr/>
        </p:nvGrpSpPr>
        <p:grpSpPr>
          <a:xfrm>
            <a:off x="5835044" y="2713844"/>
            <a:ext cx="685800" cy="2400300"/>
            <a:chOff x="1944130" y="2092410"/>
            <a:chExt cx="457200" cy="1600200"/>
          </a:xfrm>
        </p:grpSpPr>
        <p:sp>
          <p:nvSpPr>
            <p:cNvPr id="138" name="Google Shape;138;p7"/>
            <p:cNvSpPr/>
            <p:nvPr/>
          </p:nvSpPr>
          <p:spPr>
            <a:xfrm>
              <a:off x="1944130" y="2092410"/>
              <a:ext cx="457200" cy="914400"/>
            </a:xfrm>
            <a:prstGeom prst="rect">
              <a:avLst/>
            </a:prstGeom>
            <a:solidFill>
              <a:srgbClr val="7F7F7F"/>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139" name="Google Shape;139;p7"/>
            <p:cNvSpPr/>
            <p:nvPr/>
          </p:nvSpPr>
          <p:spPr>
            <a:xfrm>
              <a:off x="1998994" y="3006810"/>
              <a:ext cx="347472" cy="228600"/>
            </a:xfrm>
            <a:prstGeom prst="rect">
              <a:avLst/>
            </a:prstGeom>
            <a:solidFill>
              <a:srgbClr val="595959"/>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140" name="Google Shape;140;p7"/>
            <p:cNvSpPr/>
            <p:nvPr/>
          </p:nvSpPr>
          <p:spPr>
            <a:xfrm>
              <a:off x="2113294" y="3235410"/>
              <a:ext cx="118872" cy="457200"/>
            </a:xfrm>
            <a:prstGeom prst="rect">
              <a:avLst/>
            </a:prstGeom>
            <a:solidFill>
              <a:schemeClr val="accent1"/>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grpSp>
      <p:cxnSp>
        <p:nvCxnSpPr>
          <p:cNvPr id="141" name="Google Shape;141;p7"/>
          <p:cNvCxnSpPr>
            <a:endCxn id="138" idx="3"/>
          </p:cNvCxnSpPr>
          <p:nvPr/>
        </p:nvCxnSpPr>
        <p:spPr>
          <a:xfrm flipH="1">
            <a:off x="6520844" y="3081044"/>
            <a:ext cx="2819700" cy="318600"/>
          </a:xfrm>
          <a:prstGeom prst="straightConnector1">
            <a:avLst/>
          </a:prstGeom>
          <a:noFill/>
          <a:ln w="28575" cap="flat" cmpd="sng">
            <a:solidFill>
              <a:schemeClr val="accent1"/>
            </a:solidFill>
            <a:prstDash val="solid"/>
            <a:miter lim="800000"/>
            <a:headEnd type="none" w="sm" len="sm"/>
            <a:tailEnd type="triangle" w="med" len="med"/>
          </a:ln>
        </p:spPr>
      </p:cxnSp>
      <p:cxnSp>
        <p:nvCxnSpPr>
          <p:cNvPr id="142" name="Google Shape;142;p7"/>
          <p:cNvCxnSpPr>
            <a:endCxn id="139" idx="3"/>
          </p:cNvCxnSpPr>
          <p:nvPr/>
        </p:nvCxnSpPr>
        <p:spPr>
          <a:xfrm flipH="1">
            <a:off x="6438548" y="3835244"/>
            <a:ext cx="2902050" cy="421650"/>
          </a:xfrm>
          <a:prstGeom prst="straightConnector1">
            <a:avLst/>
          </a:prstGeom>
          <a:noFill/>
          <a:ln w="28575" cap="flat" cmpd="sng">
            <a:solidFill>
              <a:schemeClr val="accent1"/>
            </a:solidFill>
            <a:prstDash val="solid"/>
            <a:miter lim="800000"/>
            <a:headEnd type="none" w="sm" len="sm"/>
            <a:tailEnd type="triangle" w="med" len="med"/>
          </a:ln>
        </p:spPr>
      </p:cxnSp>
      <p:cxnSp>
        <p:nvCxnSpPr>
          <p:cNvPr id="143" name="Google Shape;143;p7"/>
          <p:cNvCxnSpPr>
            <a:endCxn id="140" idx="3"/>
          </p:cNvCxnSpPr>
          <p:nvPr/>
        </p:nvCxnSpPr>
        <p:spPr>
          <a:xfrm flipH="1">
            <a:off x="6267098" y="4599794"/>
            <a:ext cx="3073500" cy="171450"/>
          </a:xfrm>
          <a:prstGeom prst="straightConnector1">
            <a:avLst/>
          </a:prstGeom>
          <a:noFill/>
          <a:ln w="28575" cap="flat" cmpd="sng">
            <a:solidFill>
              <a:schemeClr val="accent1"/>
            </a:solidFill>
            <a:prstDash val="solid"/>
            <a:miter lim="800000"/>
            <a:headEnd type="none" w="sm" len="sm"/>
            <a:tailEnd type="triangle" w="med" len="med"/>
          </a:ln>
        </p:spPr>
      </p:cxnSp>
      <p:cxnSp>
        <p:nvCxnSpPr>
          <p:cNvPr id="144" name="Google Shape;144;p7"/>
          <p:cNvCxnSpPr>
            <a:stCxn id="138" idx="2"/>
          </p:cNvCxnSpPr>
          <p:nvPr/>
        </p:nvCxnSpPr>
        <p:spPr>
          <a:xfrm rot="10800000">
            <a:off x="3959894" y="4085444"/>
            <a:ext cx="2218050" cy="0"/>
          </a:xfrm>
          <a:prstGeom prst="straightConnector1">
            <a:avLst/>
          </a:prstGeom>
          <a:noFill/>
          <a:ln w="38100" cap="flat" cmpd="sng">
            <a:solidFill>
              <a:schemeClr val="tx1"/>
            </a:solidFill>
            <a:prstDash val="dot"/>
            <a:miter lim="800000"/>
            <a:headEnd type="none" w="sm" len="sm"/>
            <a:tailEnd type="none" w="sm" len="sm"/>
          </a:ln>
        </p:spPr>
      </p:cxnSp>
      <p:sp>
        <p:nvSpPr>
          <p:cNvPr id="145" name="Google Shape;145;p7"/>
          <p:cNvSpPr txBox="1"/>
          <p:nvPr/>
        </p:nvSpPr>
        <p:spPr>
          <a:xfrm>
            <a:off x="2001794" y="2411246"/>
            <a:ext cx="3404090" cy="969436"/>
          </a:xfrm>
          <a:prstGeom prst="rect">
            <a:avLst/>
          </a:prstGeom>
          <a:noFill/>
          <a:ln>
            <a:noFill/>
          </a:ln>
        </p:spPr>
        <p:txBody>
          <a:bodyPr spcFirstLastPara="1" wrap="square" lIns="137138" tIns="68550" rIns="137138" bIns="68550" anchor="t" anchorCtr="0">
            <a:spAutoFit/>
          </a:bodyPr>
          <a:lstStyle/>
          <a:p>
            <a:pPr algn="ctr"/>
            <a:r>
              <a:rPr lang="en-US" sz="2700" dirty="0">
                <a:solidFill>
                  <a:schemeClr val="tx1"/>
                </a:solidFill>
                <a:latin typeface="Calibri"/>
                <a:ea typeface="Calibri"/>
                <a:cs typeface="Calibri"/>
                <a:sym typeface="Calibri"/>
              </a:rPr>
              <a:t>Machine (G28/G53) Z0, AKA “Gauge Line”</a:t>
            </a:r>
            <a:endParaRPr sz="2700" dirty="0">
              <a:solidFill>
                <a:schemeClr val="tx1"/>
              </a:solidFill>
              <a:latin typeface="Calibri"/>
              <a:ea typeface="Calibri"/>
              <a:cs typeface="Calibri"/>
              <a:sym typeface="Calibri"/>
            </a:endParaRPr>
          </a:p>
        </p:txBody>
      </p:sp>
      <p:cxnSp>
        <p:nvCxnSpPr>
          <p:cNvPr id="146" name="Google Shape;146;p7"/>
          <p:cNvCxnSpPr>
            <a:stCxn id="145" idx="2"/>
          </p:cNvCxnSpPr>
          <p:nvPr/>
        </p:nvCxnSpPr>
        <p:spPr>
          <a:xfrm>
            <a:off x="3703839" y="3380682"/>
            <a:ext cx="256050" cy="652111"/>
          </a:xfrm>
          <a:prstGeom prst="straightConnector1">
            <a:avLst/>
          </a:prstGeom>
          <a:noFill/>
          <a:ln w="28575" cap="flat" cmpd="sng">
            <a:solidFill>
              <a:schemeClr val="lt1"/>
            </a:solidFill>
            <a:prstDash val="solid"/>
            <a:miter lim="800000"/>
            <a:headEnd type="none" w="sm" len="sm"/>
            <a:tailEnd type="triangle" w="med" len="med"/>
          </a:ln>
        </p:spPr>
      </p:cxnSp>
      <p:cxnSp>
        <p:nvCxnSpPr>
          <p:cNvPr id="147" name="Google Shape;147;p7"/>
          <p:cNvCxnSpPr>
            <a:endCxn id="136" idx="3"/>
          </p:cNvCxnSpPr>
          <p:nvPr/>
        </p:nvCxnSpPr>
        <p:spPr>
          <a:xfrm rot="10800000">
            <a:off x="6517973" y="6670149"/>
            <a:ext cx="2822400" cy="160200"/>
          </a:xfrm>
          <a:prstGeom prst="straightConnector1">
            <a:avLst/>
          </a:prstGeom>
          <a:noFill/>
          <a:ln w="28575" cap="flat" cmpd="sng">
            <a:solidFill>
              <a:schemeClr val="accent5"/>
            </a:solidFill>
            <a:prstDash val="solid"/>
            <a:miter lim="800000"/>
            <a:headEnd type="none" w="sm" len="sm"/>
            <a:tailEnd type="triangle" w="med" len="med"/>
          </a:ln>
        </p:spPr>
      </p:cxnSp>
      <p:cxnSp>
        <p:nvCxnSpPr>
          <p:cNvPr id="148" name="Google Shape;148;p7"/>
          <p:cNvCxnSpPr>
            <a:endCxn id="135" idx="3"/>
          </p:cNvCxnSpPr>
          <p:nvPr/>
        </p:nvCxnSpPr>
        <p:spPr>
          <a:xfrm rot="10800000">
            <a:off x="6860873" y="7529418"/>
            <a:ext cx="2479500" cy="88200"/>
          </a:xfrm>
          <a:prstGeom prst="straightConnector1">
            <a:avLst/>
          </a:prstGeom>
          <a:noFill/>
          <a:ln w="28575" cap="flat" cmpd="sng">
            <a:solidFill>
              <a:schemeClr val="accent5"/>
            </a:solidFill>
            <a:prstDash val="solid"/>
            <a:miter lim="800000"/>
            <a:headEnd type="none" w="sm" len="sm"/>
            <a:tailEnd type="triangle" w="med" len="med"/>
          </a:ln>
        </p:spPr>
      </p:cxnSp>
      <p:cxnSp>
        <p:nvCxnSpPr>
          <p:cNvPr id="149" name="Google Shape;149;p7"/>
          <p:cNvCxnSpPr>
            <a:endCxn id="134" idx="3"/>
          </p:cNvCxnSpPr>
          <p:nvPr/>
        </p:nvCxnSpPr>
        <p:spPr>
          <a:xfrm flipH="1">
            <a:off x="7889573" y="8412768"/>
            <a:ext cx="1450800" cy="145350"/>
          </a:xfrm>
          <a:prstGeom prst="straightConnector1">
            <a:avLst/>
          </a:prstGeom>
          <a:noFill/>
          <a:ln w="28575" cap="flat" cmpd="sng">
            <a:solidFill>
              <a:schemeClr val="accent5"/>
            </a:solidFill>
            <a:prstDash val="solid"/>
            <a:miter lim="800000"/>
            <a:headEnd type="none" w="sm" len="sm"/>
            <a:tailEnd type="triangle" w="med" len="med"/>
          </a:ln>
        </p:spPr>
      </p:cxnSp>
      <p:sp>
        <p:nvSpPr>
          <p:cNvPr id="150" name="Google Shape;150;p7"/>
          <p:cNvSpPr/>
          <p:nvPr/>
        </p:nvSpPr>
        <p:spPr>
          <a:xfrm>
            <a:off x="4803473" y="7522560"/>
            <a:ext cx="342900" cy="521208"/>
          </a:xfrm>
          <a:prstGeom prst="rect">
            <a:avLst/>
          </a:prstGeom>
          <a:solidFill>
            <a:schemeClr val="accent4"/>
          </a:solidFill>
          <a:ln>
            <a:noFill/>
          </a:ln>
        </p:spPr>
        <p:txBody>
          <a:bodyPr spcFirstLastPara="1" wrap="square" lIns="137138" tIns="68550" rIns="137138" bIns="68550" anchor="ctr" anchorCtr="0">
            <a:noAutofit/>
          </a:bodyPr>
          <a:lstStyle/>
          <a:p>
            <a:pPr algn="ctr"/>
            <a:endParaRPr sz="2700">
              <a:solidFill>
                <a:schemeClr val="lt1"/>
              </a:solidFill>
              <a:latin typeface="Calibri"/>
              <a:ea typeface="Calibri"/>
              <a:cs typeface="Calibri"/>
              <a:sym typeface="Calibri"/>
            </a:endParaRPr>
          </a:p>
        </p:txBody>
      </p:sp>
      <p:sp>
        <p:nvSpPr>
          <p:cNvPr id="151" name="Google Shape;151;p7"/>
          <p:cNvSpPr txBox="1"/>
          <p:nvPr/>
        </p:nvSpPr>
        <p:spPr>
          <a:xfrm>
            <a:off x="605598" y="7298415"/>
            <a:ext cx="3025008" cy="1384934"/>
          </a:xfrm>
          <a:prstGeom prst="rect">
            <a:avLst/>
          </a:prstGeom>
          <a:noFill/>
          <a:ln>
            <a:noFill/>
          </a:ln>
        </p:spPr>
        <p:txBody>
          <a:bodyPr spcFirstLastPara="1" wrap="square" lIns="137138" tIns="68550" rIns="137138" bIns="68550" anchor="t" anchorCtr="0">
            <a:spAutoFit/>
          </a:bodyPr>
          <a:lstStyle/>
          <a:p>
            <a:pPr algn="ctr"/>
            <a:r>
              <a:rPr lang="en-US" sz="2700" dirty="0">
                <a:solidFill>
                  <a:schemeClr val="tx1"/>
                </a:solidFill>
                <a:latin typeface="Calibri"/>
                <a:ea typeface="Calibri"/>
                <a:cs typeface="Calibri"/>
                <a:sym typeface="Calibri"/>
              </a:rPr>
              <a:t>Tool Touch-Off Indicator /</a:t>
            </a:r>
            <a:endParaRPr sz="2100" dirty="0">
              <a:solidFill>
                <a:schemeClr val="tx1"/>
              </a:solidFill>
            </a:endParaRPr>
          </a:p>
          <a:p>
            <a:pPr algn="ctr"/>
            <a:r>
              <a:rPr lang="en-US" sz="2700" dirty="0">
                <a:solidFill>
                  <a:schemeClr val="tx1"/>
                </a:solidFill>
                <a:latin typeface="Calibri"/>
                <a:ea typeface="Calibri"/>
                <a:cs typeface="Calibri"/>
                <a:sym typeface="Calibri"/>
              </a:rPr>
              <a:t>1-2-3 Block</a:t>
            </a:r>
            <a:endParaRPr sz="2700" dirty="0">
              <a:solidFill>
                <a:schemeClr val="tx1"/>
              </a:solidFill>
              <a:latin typeface="Calibri"/>
              <a:ea typeface="Calibri"/>
              <a:cs typeface="Calibri"/>
              <a:sym typeface="Calibri"/>
            </a:endParaRPr>
          </a:p>
        </p:txBody>
      </p:sp>
      <p:cxnSp>
        <p:nvCxnSpPr>
          <p:cNvPr id="152" name="Google Shape;152;p7"/>
          <p:cNvCxnSpPr>
            <a:endCxn id="150" idx="1"/>
          </p:cNvCxnSpPr>
          <p:nvPr/>
        </p:nvCxnSpPr>
        <p:spPr>
          <a:xfrm rot="10800000" flipH="1">
            <a:off x="3303173" y="7783164"/>
            <a:ext cx="1500300" cy="138600"/>
          </a:xfrm>
          <a:prstGeom prst="straightConnector1">
            <a:avLst/>
          </a:prstGeom>
          <a:noFill/>
          <a:ln w="28575" cap="flat" cmpd="sng">
            <a:solidFill>
              <a:schemeClr val="accent4"/>
            </a:solidFill>
            <a:prstDash val="solid"/>
            <a:miter lim="800000"/>
            <a:headEnd type="none" w="sm" len="sm"/>
            <a:tailEnd type="triangle" w="med" len="med"/>
          </a:ln>
        </p:spPr>
      </p:cxnSp>
      <p:sp>
        <p:nvSpPr>
          <p:cNvPr id="153" name="Google Shape;153;p7"/>
          <p:cNvSpPr txBox="1"/>
          <p:nvPr/>
        </p:nvSpPr>
        <p:spPr>
          <a:xfrm>
            <a:off x="426624" y="3022734"/>
            <a:ext cx="1323993" cy="1200268"/>
          </a:xfrm>
          <a:prstGeom prst="rect">
            <a:avLst/>
          </a:prstGeom>
          <a:noFill/>
          <a:ln w="9525" cap="flat" cmpd="sng">
            <a:solidFill>
              <a:schemeClr val="tx1"/>
            </a:solidFill>
            <a:prstDash val="solid"/>
            <a:round/>
            <a:headEnd type="none" w="sm" len="sm"/>
            <a:tailEnd type="none" w="sm" len="sm"/>
          </a:ln>
        </p:spPr>
        <p:txBody>
          <a:bodyPr spcFirstLastPara="1" wrap="square" lIns="137138" tIns="68550" rIns="137138" bIns="68550" anchor="t" anchorCtr="0">
            <a:spAutoFit/>
          </a:bodyPr>
          <a:lstStyle/>
          <a:p>
            <a:pPr algn="ctr"/>
            <a:r>
              <a:rPr lang="en-US" sz="2700" b="1" dirty="0">
                <a:solidFill>
                  <a:schemeClr val="tx1"/>
                </a:solidFill>
                <a:latin typeface="Calibri"/>
                <a:ea typeface="Calibri"/>
                <a:cs typeface="Calibri"/>
                <a:sym typeface="Calibri"/>
              </a:rPr>
              <a:t>↑ = Z+</a:t>
            </a:r>
            <a:endParaRPr sz="2100" dirty="0">
              <a:solidFill>
                <a:schemeClr val="tx1"/>
              </a:solidFill>
            </a:endParaRPr>
          </a:p>
          <a:p>
            <a:pPr algn="ctr"/>
            <a:endParaRPr sz="1500" b="1" dirty="0">
              <a:solidFill>
                <a:schemeClr val="tx1"/>
              </a:solidFill>
              <a:latin typeface="Calibri"/>
              <a:ea typeface="Calibri"/>
              <a:cs typeface="Calibri"/>
              <a:sym typeface="Calibri"/>
            </a:endParaRPr>
          </a:p>
          <a:p>
            <a:pPr algn="ctr"/>
            <a:r>
              <a:rPr lang="en-US" sz="2700" b="1" dirty="0">
                <a:solidFill>
                  <a:schemeClr val="tx1"/>
                </a:solidFill>
                <a:latin typeface="Calibri"/>
                <a:ea typeface="Calibri"/>
                <a:cs typeface="Calibri"/>
                <a:sym typeface="Calibri"/>
              </a:rPr>
              <a:t>↓ = Z-</a:t>
            </a:r>
            <a:endParaRPr sz="2700" b="1" dirty="0">
              <a:solidFill>
                <a:schemeClr val="tx1"/>
              </a:solidFill>
              <a:latin typeface="Calibri"/>
              <a:ea typeface="Calibri"/>
              <a:cs typeface="Calibri"/>
              <a:sym typeface="Calibri"/>
            </a:endParaRPr>
          </a:p>
        </p:txBody>
      </p:sp>
      <p:grpSp>
        <p:nvGrpSpPr>
          <p:cNvPr id="154" name="Google Shape;154;p7"/>
          <p:cNvGrpSpPr/>
          <p:nvPr/>
        </p:nvGrpSpPr>
        <p:grpSpPr>
          <a:xfrm>
            <a:off x="564672" y="4860096"/>
            <a:ext cx="3771900" cy="1714500"/>
            <a:chOff x="376448" y="3211942"/>
            <a:chExt cx="2514600" cy="1143000"/>
          </a:xfrm>
        </p:grpSpPr>
        <p:grpSp>
          <p:nvGrpSpPr>
            <p:cNvPr id="155" name="Google Shape;155;p7"/>
            <p:cNvGrpSpPr/>
            <p:nvPr/>
          </p:nvGrpSpPr>
          <p:grpSpPr>
            <a:xfrm>
              <a:off x="535239" y="3317413"/>
              <a:ext cx="2068862" cy="400069"/>
              <a:chOff x="319822" y="2966299"/>
              <a:chExt cx="2068862" cy="400069"/>
            </a:xfrm>
          </p:grpSpPr>
          <p:pic>
            <p:nvPicPr>
              <p:cNvPr id="156" name="Google Shape;156;p7"/>
              <p:cNvPicPr preferRelativeResize="0"/>
              <p:nvPr/>
            </p:nvPicPr>
            <p:blipFill rotWithShape="1">
              <a:blip r:embed="rId3">
                <a:alphaModFix/>
              </a:blip>
              <a:srcRect/>
              <a:stretch/>
            </p:blipFill>
            <p:spPr>
              <a:xfrm>
                <a:off x="2160084" y="3047442"/>
                <a:ext cx="228600" cy="228600"/>
              </a:xfrm>
              <a:prstGeom prst="rect">
                <a:avLst/>
              </a:prstGeom>
              <a:noFill/>
              <a:ln>
                <a:solidFill>
                  <a:schemeClr val="bg1"/>
                </a:solidFill>
              </a:ln>
            </p:spPr>
          </p:pic>
          <p:sp>
            <p:nvSpPr>
              <p:cNvPr id="157" name="Google Shape;157;p7"/>
              <p:cNvSpPr txBox="1"/>
              <p:nvPr/>
            </p:nvSpPr>
            <p:spPr>
              <a:xfrm>
                <a:off x="319822" y="2966299"/>
                <a:ext cx="1447742" cy="400069"/>
              </a:xfrm>
              <a:prstGeom prst="rect">
                <a:avLst/>
              </a:prstGeom>
              <a:noFill/>
              <a:ln>
                <a:solidFill>
                  <a:schemeClr val="bg1"/>
                </a:solidFill>
              </a:ln>
            </p:spPr>
            <p:txBody>
              <a:bodyPr spcFirstLastPara="1" wrap="square" lIns="137138" tIns="68550" rIns="137138" bIns="68550" anchor="t" anchorCtr="0">
                <a:spAutoFit/>
              </a:bodyPr>
              <a:lstStyle/>
              <a:p>
                <a:pPr algn="ctr"/>
                <a:r>
                  <a:rPr lang="en-US" sz="3000" dirty="0">
                    <a:solidFill>
                      <a:schemeClr val="tx1"/>
                    </a:solidFill>
                    <a:latin typeface="Calibri"/>
                    <a:ea typeface="Calibri"/>
                    <a:cs typeface="Calibri"/>
                    <a:sym typeface="Calibri"/>
                  </a:rPr>
                  <a:t>THORL</a:t>
                </a:r>
                <a:endParaRPr sz="3000" dirty="0">
                  <a:solidFill>
                    <a:schemeClr val="tx1"/>
                  </a:solidFill>
                  <a:latin typeface="Calibri"/>
                  <a:ea typeface="Calibri"/>
                  <a:cs typeface="Calibri"/>
                  <a:sym typeface="Calibri"/>
                </a:endParaRPr>
              </a:p>
            </p:txBody>
          </p:sp>
          <p:cxnSp>
            <p:nvCxnSpPr>
              <p:cNvPr id="158" name="Google Shape;158;p7"/>
              <p:cNvCxnSpPr>
                <a:endCxn id="156" idx="1"/>
              </p:cNvCxnSpPr>
              <p:nvPr/>
            </p:nvCxnSpPr>
            <p:spPr>
              <a:xfrm rot="10800000" flipH="1">
                <a:off x="1539384" y="3161742"/>
                <a:ext cx="620700" cy="4800"/>
              </a:xfrm>
              <a:prstGeom prst="straightConnector1">
                <a:avLst/>
              </a:prstGeom>
              <a:noFill/>
              <a:ln w="28575" cap="flat" cmpd="sng">
                <a:solidFill>
                  <a:schemeClr val="accent1"/>
                </a:solidFill>
                <a:prstDash val="solid"/>
                <a:miter lim="800000"/>
                <a:headEnd type="none" w="sm" len="sm"/>
                <a:tailEnd type="triangle" w="med" len="med"/>
              </a:ln>
            </p:spPr>
          </p:cxnSp>
        </p:grpSp>
        <p:grpSp>
          <p:nvGrpSpPr>
            <p:cNvPr id="159" name="Google Shape;159;p7"/>
            <p:cNvGrpSpPr/>
            <p:nvPr/>
          </p:nvGrpSpPr>
          <p:grpSpPr>
            <a:xfrm>
              <a:off x="545806" y="3855732"/>
              <a:ext cx="2058295" cy="369291"/>
              <a:chOff x="330389" y="4064690"/>
              <a:chExt cx="2058295" cy="369291"/>
            </a:xfrm>
          </p:grpSpPr>
          <p:pic>
            <p:nvPicPr>
              <p:cNvPr id="160" name="Google Shape;160;p7"/>
              <p:cNvPicPr preferRelativeResize="0"/>
              <p:nvPr/>
            </p:nvPicPr>
            <p:blipFill rotWithShape="1">
              <a:blip r:embed="rId4">
                <a:alphaModFix/>
              </a:blip>
              <a:srcRect/>
              <a:stretch/>
            </p:blipFill>
            <p:spPr>
              <a:xfrm>
                <a:off x="2160084" y="4139284"/>
                <a:ext cx="228600" cy="228600"/>
              </a:xfrm>
              <a:prstGeom prst="rect">
                <a:avLst/>
              </a:prstGeom>
              <a:noFill/>
              <a:ln>
                <a:solidFill>
                  <a:schemeClr val="bg1"/>
                </a:solidFill>
              </a:ln>
            </p:spPr>
          </p:pic>
          <p:sp>
            <p:nvSpPr>
              <p:cNvPr id="161" name="Google Shape;161;p7"/>
              <p:cNvSpPr txBox="1"/>
              <p:nvPr/>
            </p:nvSpPr>
            <p:spPr>
              <a:xfrm>
                <a:off x="330389" y="4064690"/>
                <a:ext cx="1426608" cy="369291"/>
              </a:xfrm>
              <a:prstGeom prst="rect">
                <a:avLst/>
              </a:prstGeom>
              <a:noFill/>
              <a:ln>
                <a:solidFill>
                  <a:schemeClr val="bg1"/>
                </a:solidFill>
              </a:ln>
            </p:spPr>
            <p:txBody>
              <a:bodyPr spcFirstLastPara="1" wrap="square" lIns="137138" tIns="68550" rIns="137138" bIns="68550" anchor="t" anchorCtr="0">
                <a:spAutoFit/>
              </a:bodyPr>
              <a:lstStyle/>
              <a:p>
                <a:pPr algn="ctr"/>
                <a:r>
                  <a:rPr lang="en-US" sz="2700" dirty="0">
                    <a:solidFill>
                      <a:schemeClr val="tx1"/>
                    </a:solidFill>
                    <a:latin typeface="Calibri"/>
                    <a:ea typeface="Calibri"/>
                    <a:cs typeface="Calibri"/>
                    <a:sym typeface="Calibri"/>
                  </a:rPr>
                  <a:t>WCS Z Origin</a:t>
                </a:r>
                <a:endParaRPr sz="2700" dirty="0">
                  <a:solidFill>
                    <a:schemeClr val="tx1"/>
                  </a:solidFill>
                  <a:latin typeface="Calibri"/>
                  <a:ea typeface="Calibri"/>
                  <a:cs typeface="Calibri"/>
                  <a:sym typeface="Calibri"/>
                </a:endParaRPr>
              </a:p>
            </p:txBody>
          </p:sp>
          <p:cxnSp>
            <p:nvCxnSpPr>
              <p:cNvPr id="162" name="Google Shape;162;p7"/>
              <p:cNvCxnSpPr>
                <a:stCxn id="161" idx="3"/>
                <a:endCxn id="160" idx="1"/>
              </p:cNvCxnSpPr>
              <p:nvPr/>
            </p:nvCxnSpPr>
            <p:spPr>
              <a:xfrm>
                <a:off x="1756997" y="4249336"/>
                <a:ext cx="403087" cy="4248"/>
              </a:xfrm>
              <a:prstGeom prst="straightConnector1">
                <a:avLst/>
              </a:prstGeom>
              <a:noFill/>
              <a:ln w="28575" cap="flat" cmpd="sng">
                <a:solidFill>
                  <a:schemeClr val="accent5"/>
                </a:solidFill>
                <a:prstDash val="solid"/>
                <a:miter lim="800000"/>
                <a:headEnd type="none" w="sm" len="sm"/>
                <a:tailEnd type="triangle" w="med" len="med"/>
              </a:ln>
            </p:spPr>
          </p:cxnSp>
        </p:grpSp>
        <p:sp>
          <p:nvSpPr>
            <p:cNvPr id="163" name="Google Shape;163;p7"/>
            <p:cNvSpPr/>
            <p:nvPr/>
          </p:nvSpPr>
          <p:spPr>
            <a:xfrm>
              <a:off x="376448" y="3211942"/>
              <a:ext cx="2514600" cy="1143000"/>
            </a:xfrm>
            <a:prstGeom prst="rect">
              <a:avLst/>
            </a:prstGeom>
            <a:noFill/>
            <a:ln w="12700" cap="flat" cmpd="sng">
              <a:solidFill>
                <a:schemeClr val="tx1"/>
              </a:solidFill>
              <a:prstDash val="solid"/>
              <a:miter lim="800000"/>
              <a:headEnd type="none" w="sm" len="sm"/>
              <a:tailEnd type="none" w="sm" len="sm"/>
            </a:ln>
          </p:spPr>
          <p:txBody>
            <a:bodyPr spcFirstLastPara="1" wrap="square" lIns="137138" tIns="68550" rIns="137138" bIns="68550" anchor="ctr" anchorCtr="0">
              <a:noAutofit/>
            </a:bodyPr>
            <a:lstStyle/>
            <a:p>
              <a:pPr algn="ctr"/>
              <a:endParaRPr sz="2700">
                <a:solidFill>
                  <a:schemeClr val="tx1"/>
                </a:solidFill>
                <a:latin typeface="Calibri"/>
                <a:ea typeface="Calibri"/>
                <a:cs typeface="Calibri"/>
                <a:sym typeface="Calibri"/>
              </a:endParaRPr>
            </a:p>
          </p:txBody>
        </p:sp>
      </p:grpSp>
      <p:cxnSp>
        <p:nvCxnSpPr>
          <p:cNvPr id="4" name="Straight Arrow Connector 3">
            <a:extLst>
              <a:ext uri="{FF2B5EF4-FFF2-40B4-BE49-F238E27FC236}">
                <a16:creationId xmlns:a16="http://schemas.microsoft.com/office/drawing/2014/main" id="{89C4D044-3B9B-AC40-5E8C-451A1A593C49}"/>
              </a:ext>
            </a:extLst>
          </p:cNvPr>
          <p:cNvCxnSpPr>
            <a:cxnSpLocks/>
          </p:cNvCxnSpPr>
          <p:nvPr/>
        </p:nvCxnSpPr>
        <p:spPr>
          <a:xfrm>
            <a:off x="3097588" y="3534451"/>
            <a:ext cx="675664" cy="49288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5015148"/>
      </p:ext>
    </p:extLst>
  </p:cSld>
  <p:clrMapOvr>
    <a:masterClrMapping/>
  </p:clrMapOvr>
</p:sld>
</file>

<file path=ppt/theme/theme1.xml><?xml version="1.0" encoding="utf-8"?>
<a:theme xmlns:a="http://schemas.openxmlformats.org/drawingml/2006/main" name="Autodesk Theme">
  <a:themeElements>
    <a:clrScheme name="Custom 8">
      <a:dk1>
        <a:srgbClr val="000000"/>
      </a:dk1>
      <a:lt1>
        <a:srgbClr val="FFFFFF"/>
      </a:lt1>
      <a:dk2>
        <a:srgbClr val="666666"/>
      </a:dk2>
      <a:lt2>
        <a:srgbClr val="CCCCCC"/>
      </a:lt2>
      <a:accent1>
        <a:srgbClr val="2BC275"/>
      </a:accent1>
      <a:accent2>
        <a:srgbClr val="5F60FF"/>
      </a:accent2>
      <a:accent3>
        <a:srgbClr val="D74E26"/>
      </a:accent3>
      <a:accent4>
        <a:srgbClr val="FFC31A"/>
      </a:accent4>
      <a:accent5>
        <a:srgbClr val="37A5CC"/>
      </a:accent5>
      <a:accent6>
        <a:srgbClr val="E51050"/>
      </a:accent6>
      <a:hlink>
        <a:srgbClr val="000000"/>
      </a:hlink>
      <a:folHlink>
        <a:srgbClr val="6666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DFB1228E6EC6F4C9F50513CF99E738B" ma:contentTypeVersion="14" ma:contentTypeDescription="Create a new document." ma:contentTypeScope="" ma:versionID="cdc9415a6e94a3e185bedd1407acc1b7">
  <xsd:schema xmlns:xsd="http://www.w3.org/2001/XMLSchema" xmlns:xs="http://www.w3.org/2001/XMLSchema" xmlns:p="http://schemas.microsoft.com/office/2006/metadata/properties" xmlns:ns2="2e8ff36c-4418-45af-8fb4-acccd15a2a4a" xmlns:ns3="2b88f647-3f76-4029-a2f5-f62b6b1a1042" targetNamespace="http://schemas.microsoft.com/office/2006/metadata/properties" ma:root="true" ma:fieldsID="34744f3eaf59af4ee057c3fdb4fc6762" ns2:_="" ns3:_="">
    <xsd:import namespace="2e8ff36c-4418-45af-8fb4-acccd15a2a4a"/>
    <xsd:import namespace="2b88f647-3f76-4029-a2f5-f62b6b1a104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GenerationTime" minOccurs="0"/>
                <xsd:element ref="ns2:MediaServiceEventHashCode"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8ff36c-4418-45af-8fb4-acccd15a2a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6a37fd13-9c92-403b-9679-d9988d4e14d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b88f647-3f76-4029-a2f5-f62b6b1a1042"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888d455a-a4c7-48c2-b761-ecf9c4d80820}" ma:internalName="TaxCatchAll" ma:showField="CatchAllData" ma:web="2b88f647-3f76-4029-a2f5-f62b6b1a104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e8ff36c-4418-45af-8fb4-acccd15a2a4a">
      <Terms xmlns="http://schemas.microsoft.com/office/infopath/2007/PartnerControls"/>
    </lcf76f155ced4ddcb4097134ff3c332f>
    <TaxCatchAll xmlns="2b88f647-3f76-4029-a2f5-f62b6b1a1042" xsi:nil="true"/>
  </documentManagement>
</p:properties>
</file>

<file path=customXml/itemProps1.xml><?xml version="1.0" encoding="utf-8"?>
<ds:datastoreItem xmlns:ds="http://schemas.openxmlformats.org/officeDocument/2006/customXml" ds:itemID="{15600AC8-A988-4B00-A3F1-FFADA5028A6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8ff36c-4418-45af-8fb4-acccd15a2a4a"/>
    <ds:schemaRef ds:uri="2b88f647-3f76-4029-a2f5-f62b6b1a10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D363CEA-A26A-42A0-940D-BF2065671D76}">
  <ds:schemaRefs>
    <ds:schemaRef ds:uri="http://schemas.microsoft.com/sharepoint/v3/contenttype/forms"/>
  </ds:schemaRefs>
</ds:datastoreItem>
</file>

<file path=customXml/itemProps3.xml><?xml version="1.0" encoding="utf-8"?>
<ds:datastoreItem xmlns:ds="http://schemas.openxmlformats.org/officeDocument/2006/customXml" ds:itemID="{9407F5DD-30E5-4537-8C5B-18B620FFFD08}">
  <ds:schemaRefs>
    <ds:schemaRef ds:uri="http://schemas.microsoft.com/office/2006/metadata/properties"/>
    <ds:schemaRef ds:uri="http://schemas.microsoft.com/office/infopath/2007/PartnerControls"/>
    <ds:schemaRef ds:uri="2e8ff36c-4418-45af-8fb4-acccd15a2a4a"/>
    <ds:schemaRef ds:uri="2b88f647-3f76-4029-a2f5-f62b6b1a1042"/>
  </ds:schemaRefs>
</ds:datastoreItem>
</file>

<file path=docProps/app.xml><?xml version="1.0" encoding="utf-8"?>
<Properties xmlns="http://schemas.openxmlformats.org/officeDocument/2006/extended-properties" xmlns:vt="http://schemas.openxmlformats.org/officeDocument/2006/docPropsVTypes">
  <TotalTime>1484</TotalTime>
  <Words>1087</Words>
  <Application>Microsoft Macintosh PowerPoint</Application>
  <PresentationFormat>Custom</PresentationFormat>
  <Paragraphs>154</Paragraphs>
  <Slides>16</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Courier New</vt:lpstr>
      <vt:lpstr>Noto Sans Symbols</vt:lpstr>
      <vt:lpstr>Autodesk Theme</vt:lpstr>
      <vt:lpstr>Theory of tool and work offsets</vt:lpstr>
      <vt:lpstr>Learning objectives</vt:lpstr>
      <vt:lpstr>What are Work/WCS Offsets?</vt:lpstr>
      <vt:lpstr>Where to set Work/WCS Offsets?</vt:lpstr>
      <vt:lpstr>Why Tool Offsets?</vt:lpstr>
      <vt:lpstr>Where to Set Tool Offsets?</vt:lpstr>
      <vt:lpstr>Tool &amp; Work Offsets Are Related</vt:lpstr>
      <vt:lpstr>Spindle Gauge Line Representation</vt:lpstr>
      <vt:lpstr>Visual Key</vt:lpstr>
      <vt:lpstr>Example A: Top of Workpiece</vt:lpstr>
      <vt:lpstr>Example B: Top of Fixture</vt:lpstr>
      <vt:lpstr>Example C: THORL on Touch-Off Block/Indicator</vt:lpstr>
      <vt:lpstr>Example D: THORL on Machine table top</vt:lpstr>
      <vt:lpstr>Tool Presetters</vt:lpstr>
      <vt:lpstr>Example E: Tool Height Presetter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Perez</dc:creator>
  <cp:lastModifiedBy>Jessica Bendy</cp:lastModifiedBy>
  <cp:revision>7</cp:revision>
  <dcterms:created xsi:type="dcterms:W3CDTF">2021-11-15T20:13:18Z</dcterms:created>
  <dcterms:modified xsi:type="dcterms:W3CDTF">2023-05-31T23:13:47Z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0x010100B5C4813D7BB9BA43A46665860B1DA385</vt:lpwstr>
  </property>
  <property fmtid="{D5CDD505-2E9C-101B-9397-08002B2CF9AE}" pid="3" name="MediaServiceImageTags">
    <vt:lpwstr/>
  </property>
</Properties>
</file>